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2"/>
  </p:notesMasterIdLst>
  <p:sldIdLst>
    <p:sldId id="256" r:id="rId2"/>
    <p:sldId id="257" r:id="rId3"/>
    <p:sldId id="258" r:id="rId4"/>
    <p:sldId id="263" r:id="rId5"/>
    <p:sldId id="259" r:id="rId6"/>
    <p:sldId id="260" r:id="rId7"/>
    <p:sldId id="261" r:id="rId8"/>
    <p:sldId id="262" r:id="rId9"/>
    <p:sldId id="264" r:id="rId10"/>
    <p:sldId id="265" r:id="rId11"/>
  </p:sldIdLst>
  <p:sldSz cx="12192000" cy="6858000"/>
  <p:notesSz cx="7102475" cy="10231438"/>
  <p:embeddedFontLst>
    <p:embeddedFont>
      <p:font typeface="Calibri" panose="020F0502020204030204" pitchFamily="34" charset="0"/>
      <p:regular r:id="rId13"/>
      <p:bold r:id="rId14"/>
      <p:italic r:id="rId15"/>
      <p:boldItalic r:id="rId16"/>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4" autoAdjust="0"/>
    <p:restoredTop sz="94660"/>
  </p:normalViewPr>
  <p:slideViewPr>
    <p:cSldViewPr snapToGrid="0">
      <p:cViewPr varScale="1">
        <p:scale>
          <a:sx n="110" d="100"/>
          <a:sy n="110" d="100"/>
        </p:scale>
        <p:origin x="57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7739" cy="513349"/>
          </a:xfrm>
          <a:prstGeom prst="rect">
            <a:avLst/>
          </a:prstGeom>
        </p:spPr>
        <p:txBody>
          <a:bodyPr vert="horz" lIns="99048" tIns="49524" rIns="99048" bIns="49524" rtlCol="0"/>
          <a:lstStyle>
            <a:lvl1pPr algn="l">
              <a:defRPr sz="1300"/>
            </a:lvl1pPr>
          </a:lstStyle>
          <a:p>
            <a:endParaRPr lang="de-DE"/>
          </a:p>
        </p:txBody>
      </p:sp>
      <p:sp>
        <p:nvSpPr>
          <p:cNvPr id="3" name="Datumsplatzhalter 2"/>
          <p:cNvSpPr>
            <a:spLocks noGrp="1"/>
          </p:cNvSpPr>
          <p:nvPr>
            <p:ph type="dt" idx="1"/>
          </p:nvPr>
        </p:nvSpPr>
        <p:spPr>
          <a:xfrm>
            <a:off x="4023092" y="0"/>
            <a:ext cx="3077739" cy="513349"/>
          </a:xfrm>
          <a:prstGeom prst="rect">
            <a:avLst/>
          </a:prstGeom>
        </p:spPr>
        <p:txBody>
          <a:bodyPr vert="horz" lIns="99048" tIns="49524" rIns="99048" bIns="49524" rtlCol="0"/>
          <a:lstStyle>
            <a:lvl1pPr algn="r">
              <a:defRPr sz="1300"/>
            </a:lvl1pPr>
          </a:lstStyle>
          <a:p>
            <a:fld id="{BE643B61-562D-4051-A8B3-C8E5A06696A4}" type="datetimeFigureOut">
              <a:rPr lang="de-DE" smtClean="0"/>
              <a:t>28.05.2025</a:t>
            </a:fld>
            <a:endParaRPr lang="de-DE"/>
          </a:p>
        </p:txBody>
      </p:sp>
      <p:sp>
        <p:nvSpPr>
          <p:cNvPr id="4" name="Folienbildplatzhalter 3"/>
          <p:cNvSpPr>
            <a:spLocks noGrp="1" noRot="1" noChangeAspect="1"/>
          </p:cNvSpPr>
          <p:nvPr>
            <p:ph type="sldImg" idx="2"/>
          </p:nvPr>
        </p:nvSpPr>
        <p:spPr>
          <a:xfrm>
            <a:off x="482600" y="1279525"/>
            <a:ext cx="6137275" cy="3452813"/>
          </a:xfrm>
          <a:prstGeom prst="rect">
            <a:avLst/>
          </a:prstGeom>
          <a:noFill/>
          <a:ln w="12700">
            <a:solidFill>
              <a:prstClr val="black"/>
            </a:solidFill>
          </a:ln>
        </p:spPr>
        <p:txBody>
          <a:bodyPr vert="horz" lIns="99048" tIns="49524" rIns="99048" bIns="49524" rtlCol="0" anchor="ctr"/>
          <a:lstStyle/>
          <a:p>
            <a:endParaRPr lang="de-DE"/>
          </a:p>
        </p:txBody>
      </p:sp>
      <p:sp>
        <p:nvSpPr>
          <p:cNvPr id="5" name="Notizenplatzhalter 4"/>
          <p:cNvSpPr>
            <a:spLocks noGrp="1"/>
          </p:cNvSpPr>
          <p:nvPr>
            <p:ph type="body" sz="quarter" idx="3"/>
          </p:nvPr>
        </p:nvSpPr>
        <p:spPr>
          <a:xfrm>
            <a:off x="710248" y="4923879"/>
            <a:ext cx="5681980" cy="4028629"/>
          </a:xfrm>
          <a:prstGeom prst="rect">
            <a:avLst/>
          </a:prstGeom>
        </p:spPr>
        <p:txBody>
          <a:bodyPr vert="horz" lIns="99048" tIns="49524" rIns="99048" bIns="49524"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718091"/>
            <a:ext cx="3077739" cy="513348"/>
          </a:xfrm>
          <a:prstGeom prst="rect">
            <a:avLst/>
          </a:prstGeom>
        </p:spPr>
        <p:txBody>
          <a:bodyPr vert="horz" lIns="99048" tIns="49524" rIns="99048" bIns="49524" rtlCol="0" anchor="b"/>
          <a:lstStyle>
            <a:lvl1pPr algn="l">
              <a:defRPr sz="1300"/>
            </a:lvl1pPr>
          </a:lstStyle>
          <a:p>
            <a:endParaRPr lang="de-DE"/>
          </a:p>
        </p:txBody>
      </p:sp>
      <p:sp>
        <p:nvSpPr>
          <p:cNvPr id="7" name="Foliennummernplatzhalter 6"/>
          <p:cNvSpPr>
            <a:spLocks noGrp="1"/>
          </p:cNvSpPr>
          <p:nvPr>
            <p:ph type="sldNum" sz="quarter" idx="5"/>
          </p:nvPr>
        </p:nvSpPr>
        <p:spPr>
          <a:xfrm>
            <a:off x="4023092" y="9718091"/>
            <a:ext cx="3077739" cy="513348"/>
          </a:xfrm>
          <a:prstGeom prst="rect">
            <a:avLst/>
          </a:prstGeom>
        </p:spPr>
        <p:txBody>
          <a:bodyPr vert="horz" lIns="99048" tIns="49524" rIns="99048" bIns="49524" rtlCol="0" anchor="b"/>
          <a:lstStyle>
            <a:lvl1pPr algn="r">
              <a:defRPr sz="1300"/>
            </a:lvl1pPr>
          </a:lstStyle>
          <a:p>
            <a:fld id="{E96FE6F6-2D19-4BB2-99C2-5C68E1AFED6C}" type="slidenum">
              <a:rPr lang="de-DE" smtClean="0"/>
              <a:t>‹Nr.›</a:t>
            </a:fld>
            <a:endParaRPr lang="de-DE"/>
          </a:p>
        </p:txBody>
      </p:sp>
    </p:spTree>
    <p:extLst>
      <p:ext uri="{BB962C8B-B14F-4D97-AF65-F5344CB8AC3E}">
        <p14:creationId xmlns:p14="http://schemas.microsoft.com/office/powerpoint/2010/main" val="1290182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96FE6F6-2D19-4BB2-99C2-5C68E1AFED6C}" type="slidenum">
              <a:rPr lang="de-DE" smtClean="0"/>
              <a:t>2</a:t>
            </a:fld>
            <a:endParaRPr lang="de-DE"/>
          </a:p>
        </p:txBody>
      </p:sp>
    </p:spTree>
    <p:extLst>
      <p:ext uri="{BB962C8B-B14F-4D97-AF65-F5344CB8AC3E}">
        <p14:creationId xmlns:p14="http://schemas.microsoft.com/office/powerpoint/2010/main" val="411547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7582C3F-9650-ECB1-1368-4922CAA3B39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xmlns="" id="{9DDB1F87-FD9B-D55A-5B41-5FCB678FB21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xmlns="" id="{1EEACF45-81AA-D220-DA6E-9D762EC2A4B3}"/>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xmlns="" id="{F3D1AD73-2103-FDC8-C193-650F3150E872}"/>
              </a:ext>
            </a:extLst>
          </p:cNvPr>
          <p:cNvSpPr>
            <a:spLocks noGrp="1"/>
          </p:cNvSpPr>
          <p:nvPr>
            <p:ph type="sldNum" sz="quarter" idx="5"/>
          </p:nvPr>
        </p:nvSpPr>
        <p:spPr/>
        <p:txBody>
          <a:bodyPr/>
          <a:lstStyle/>
          <a:p>
            <a:fld id="{E96FE6F6-2D19-4BB2-99C2-5C68E1AFED6C}" type="slidenum">
              <a:rPr lang="de-DE" smtClean="0"/>
              <a:t>3</a:t>
            </a:fld>
            <a:endParaRPr lang="de-DE"/>
          </a:p>
        </p:txBody>
      </p:sp>
    </p:spTree>
    <p:extLst>
      <p:ext uri="{BB962C8B-B14F-4D97-AF65-F5344CB8AC3E}">
        <p14:creationId xmlns:p14="http://schemas.microsoft.com/office/powerpoint/2010/main" val="3343550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943C941-2678-52A1-2315-A20C0F4A844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xmlns="" id="{24167877-27C9-50CA-1D53-0032896CAF2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xmlns="" id="{DF48F49D-BD42-88F4-EC67-5736DCF86B78}"/>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xmlns="" id="{8C4FB8AE-D126-252B-A751-EBCE7CFCD5FD}"/>
              </a:ext>
            </a:extLst>
          </p:cNvPr>
          <p:cNvSpPr>
            <a:spLocks noGrp="1"/>
          </p:cNvSpPr>
          <p:nvPr>
            <p:ph type="sldNum" sz="quarter" idx="5"/>
          </p:nvPr>
        </p:nvSpPr>
        <p:spPr/>
        <p:txBody>
          <a:bodyPr/>
          <a:lstStyle/>
          <a:p>
            <a:fld id="{E96FE6F6-2D19-4BB2-99C2-5C68E1AFED6C}" type="slidenum">
              <a:rPr lang="de-DE" smtClean="0"/>
              <a:t>4</a:t>
            </a:fld>
            <a:endParaRPr lang="de-DE"/>
          </a:p>
        </p:txBody>
      </p:sp>
    </p:spTree>
    <p:extLst>
      <p:ext uri="{BB962C8B-B14F-4D97-AF65-F5344CB8AC3E}">
        <p14:creationId xmlns:p14="http://schemas.microsoft.com/office/powerpoint/2010/main" val="4071683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8887EC01-BC41-D8B5-9547-644128F805C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xmlns="" id="{95CD96AB-C45A-054C-87EE-61CAC285B18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xmlns="" id="{7ADF60EA-CB12-4DEB-8CBD-55E3883EC2D9}"/>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xmlns="" id="{BF9F0A34-8E19-664A-56FB-027EF275A69A}"/>
              </a:ext>
            </a:extLst>
          </p:cNvPr>
          <p:cNvSpPr>
            <a:spLocks noGrp="1"/>
          </p:cNvSpPr>
          <p:nvPr>
            <p:ph type="sldNum" sz="quarter" idx="5"/>
          </p:nvPr>
        </p:nvSpPr>
        <p:spPr/>
        <p:txBody>
          <a:bodyPr/>
          <a:lstStyle/>
          <a:p>
            <a:fld id="{E96FE6F6-2D19-4BB2-99C2-5C68E1AFED6C}" type="slidenum">
              <a:rPr lang="de-DE" smtClean="0"/>
              <a:t>5</a:t>
            </a:fld>
            <a:endParaRPr lang="de-DE"/>
          </a:p>
        </p:txBody>
      </p:sp>
    </p:spTree>
    <p:extLst>
      <p:ext uri="{BB962C8B-B14F-4D97-AF65-F5344CB8AC3E}">
        <p14:creationId xmlns:p14="http://schemas.microsoft.com/office/powerpoint/2010/main" val="2047200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1519582-A27B-5B51-C356-109DCB32996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xmlns="" id="{49779C42-8D70-08DD-D075-BB49AEE5A1B4}"/>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xmlns="" id="{2F885C9B-9028-3033-4A0B-E1FD3A62347B}"/>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xmlns="" id="{47E6B99F-1FF3-BB42-B9D9-3621F697F032}"/>
              </a:ext>
            </a:extLst>
          </p:cNvPr>
          <p:cNvSpPr>
            <a:spLocks noGrp="1"/>
          </p:cNvSpPr>
          <p:nvPr>
            <p:ph type="sldNum" sz="quarter" idx="5"/>
          </p:nvPr>
        </p:nvSpPr>
        <p:spPr/>
        <p:txBody>
          <a:bodyPr/>
          <a:lstStyle/>
          <a:p>
            <a:fld id="{E96FE6F6-2D19-4BB2-99C2-5C68E1AFED6C}" type="slidenum">
              <a:rPr lang="de-DE" smtClean="0"/>
              <a:t>6</a:t>
            </a:fld>
            <a:endParaRPr lang="de-DE"/>
          </a:p>
        </p:txBody>
      </p:sp>
    </p:spTree>
    <p:extLst>
      <p:ext uri="{BB962C8B-B14F-4D97-AF65-F5344CB8AC3E}">
        <p14:creationId xmlns:p14="http://schemas.microsoft.com/office/powerpoint/2010/main" val="2490751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74854A9D-E1DB-5FC4-07C4-8082BDC75D1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xmlns="" id="{2DD46642-C84B-7B09-5982-C7863DD8972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xmlns="" id="{6E3172AE-E415-8BFE-8FAF-EE49EEF44EB4}"/>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xmlns="" id="{C0C5B32B-9254-203F-2E2C-117914D7B2D3}"/>
              </a:ext>
            </a:extLst>
          </p:cNvPr>
          <p:cNvSpPr>
            <a:spLocks noGrp="1"/>
          </p:cNvSpPr>
          <p:nvPr>
            <p:ph type="sldNum" sz="quarter" idx="5"/>
          </p:nvPr>
        </p:nvSpPr>
        <p:spPr/>
        <p:txBody>
          <a:bodyPr/>
          <a:lstStyle/>
          <a:p>
            <a:fld id="{E96FE6F6-2D19-4BB2-99C2-5C68E1AFED6C}" type="slidenum">
              <a:rPr lang="de-DE" smtClean="0"/>
              <a:t>7</a:t>
            </a:fld>
            <a:endParaRPr lang="de-DE"/>
          </a:p>
        </p:txBody>
      </p:sp>
    </p:spTree>
    <p:extLst>
      <p:ext uri="{BB962C8B-B14F-4D97-AF65-F5344CB8AC3E}">
        <p14:creationId xmlns:p14="http://schemas.microsoft.com/office/powerpoint/2010/main" val="37700856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F0B50F9-A05A-7BF8-80AF-7CC4A24B4C9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xmlns="" id="{0C7306F5-327F-4AE3-03F8-2A40F41803A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xmlns="" id="{4434B170-71DE-A4DD-BD74-345A2A52BBE9}"/>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xmlns="" id="{584974CF-1537-8B89-C439-998AD3E9FBDD}"/>
              </a:ext>
            </a:extLst>
          </p:cNvPr>
          <p:cNvSpPr>
            <a:spLocks noGrp="1"/>
          </p:cNvSpPr>
          <p:nvPr>
            <p:ph type="sldNum" sz="quarter" idx="5"/>
          </p:nvPr>
        </p:nvSpPr>
        <p:spPr/>
        <p:txBody>
          <a:bodyPr/>
          <a:lstStyle/>
          <a:p>
            <a:fld id="{E96FE6F6-2D19-4BB2-99C2-5C68E1AFED6C}" type="slidenum">
              <a:rPr lang="de-DE" smtClean="0"/>
              <a:t>8</a:t>
            </a:fld>
            <a:endParaRPr lang="de-DE"/>
          </a:p>
        </p:txBody>
      </p:sp>
    </p:spTree>
    <p:extLst>
      <p:ext uri="{BB962C8B-B14F-4D97-AF65-F5344CB8AC3E}">
        <p14:creationId xmlns:p14="http://schemas.microsoft.com/office/powerpoint/2010/main" val="3773967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6662EEB-D16B-4C04-B9FF-7015A481E6C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xmlns="" id="{10F667D0-DB23-A8C8-96EF-9D6005DFAA2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xmlns="" id="{469CA238-F5F6-19D3-699D-9ADFCB311550}"/>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xmlns="" id="{B37B04C0-C404-F86E-004C-CB59D18F699A}"/>
              </a:ext>
            </a:extLst>
          </p:cNvPr>
          <p:cNvSpPr>
            <a:spLocks noGrp="1"/>
          </p:cNvSpPr>
          <p:nvPr>
            <p:ph type="sldNum" sz="quarter" idx="5"/>
          </p:nvPr>
        </p:nvSpPr>
        <p:spPr/>
        <p:txBody>
          <a:bodyPr/>
          <a:lstStyle/>
          <a:p>
            <a:fld id="{E96FE6F6-2D19-4BB2-99C2-5C68E1AFED6C}" type="slidenum">
              <a:rPr lang="de-DE" smtClean="0"/>
              <a:t>9</a:t>
            </a:fld>
            <a:endParaRPr lang="de-DE"/>
          </a:p>
        </p:txBody>
      </p:sp>
    </p:spTree>
    <p:extLst>
      <p:ext uri="{BB962C8B-B14F-4D97-AF65-F5344CB8AC3E}">
        <p14:creationId xmlns:p14="http://schemas.microsoft.com/office/powerpoint/2010/main" val="2216162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7D69879-29C1-9AAC-DC81-7590A9570D2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xmlns="" id="{5076DA16-C4A5-E035-CA71-5D8023545D2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xmlns="" id="{29BEAA30-7EF0-88B5-7B93-2E6831704687}"/>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xmlns="" id="{3DA3A0AD-3829-590E-FD23-803305537E96}"/>
              </a:ext>
            </a:extLst>
          </p:cNvPr>
          <p:cNvSpPr>
            <a:spLocks noGrp="1"/>
          </p:cNvSpPr>
          <p:nvPr>
            <p:ph type="sldNum" sz="quarter" idx="5"/>
          </p:nvPr>
        </p:nvSpPr>
        <p:spPr/>
        <p:txBody>
          <a:bodyPr/>
          <a:lstStyle/>
          <a:p>
            <a:fld id="{E96FE6F6-2D19-4BB2-99C2-5C68E1AFED6C}" type="slidenum">
              <a:rPr lang="de-DE" smtClean="0"/>
              <a:t>10</a:t>
            </a:fld>
            <a:endParaRPr lang="de-DE"/>
          </a:p>
        </p:txBody>
      </p:sp>
    </p:spTree>
    <p:extLst>
      <p:ext uri="{BB962C8B-B14F-4D97-AF65-F5344CB8AC3E}">
        <p14:creationId xmlns:p14="http://schemas.microsoft.com/office/powerpoint/2010/main" val="2107097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B60C3703-524A-A9B9-71E2-60BD89D3D958}"/>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xmlns="" id="{C6A29EA0-482C-CD41-F8F3-D73445E57C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xmlns="" id="{C08F81D0-4A0E-4A33-F782-339FD231074C}"/>
              </a:ext>
            </a:extLst>
          </p:cNvPr>
          <p:cNvSpPr>
            <a:spLocks noGrp="1"/>
          </p:cNvSpPr>
          <p:nvPr>
            <p:ph type="dt" sz="half" idx="10"/>
          </p:nvPr>
        </p:nvSpPr>
        <p:spPr/>
        <p:txBody>
          <a:bodyPr/>
          <a:lstStyle/>
          <a:p>
            <a:fld id="{3D97FCF4-B948-46E4-A05D-B20D50CDF9E7}" type="datetimeFigureOut">
              <a:rPr lang="de-DE" smtClean="0"/>
              <a:t>28.05.2025</a:t>
            </a:fld>
            <a:endParaRPr lang="de-DE"/>
          </a:p>
        </p:txBody>
      </p:sp>
      <p:sp>
        <p:nvSpPr>
          <p:cNvPr id="5" name="Fußzeilenplatzhalter 4">
            <a:extLst>
              <a:ext uri="{FF2B5EF4-FFF2-40B4-BE49-F238E27FC236}">
                <a16:creationId xmlns:a16="http://schemas.microsoft.com/office/drawing/2014/main" xmlns="" id="{FB0F9D4E-59CE-0002-649D-AA488AC8187D}"/>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80A1B65E-A2FC-381C-DD82-AEEE2DF47F01}"/>
              </a:ext>
            </a:extLst>
          </p:cNvPr>
          <p:cNvSpPr>
            <a:spLocks noGrp="1"/>
          </p:cNvSpPr>
          <p:nvPr>
            <p:ph type="sldNum" sz="quarter" idx="12"/>
          </p:nvPr>
        </p:nvSpPr>
        <p:spPr/>
        <p:txBody>
          <a:bodyPr/>
          <a:lstStyle/>
          <a:p>
            <a:fld id="{80383A2A-AE1D-444E-9E0D-E56BDE253365}" type="slidenum">
              <a:rPr lang="de-DE" smtClean="0"/>
              <a:t>‹Nr.›</a:t>
            </a:fld>
            <a:endParaRPr lang="de-DE"/>
          </a:p>
        </p:txBody>
      </p:sp>
    </p:spTree>
    <p:extLst>
      <p:ext uri="{BB962C8B-B14F-4D97-AF65-F5344CB8AC3E}">
        <p14:creationId xmlns:p14="http://schemas.microsoft.com/office/powerpoint/2010/main" val="2156872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E3DC8F7F-E757-597C-1A6E-7822319BE03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xmlns="" id="{B486A06E-5B61-D6A8-284D-69B5E8DF76E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409E07CC-2217-B5ED-5938-A47128F71147}"/>
              </a:ext>
            </a:extLst>
          </p:cNvPr>
          <p:cNvSpPr>
            <a:spLocks noGrp="1"/>
          </p:cNvSpPr>
          <p:nvPr>
            <p:ph type="dt" sz="half" idx="10"/>
          </p:nvPr>
        </p:nvSpPr>
        <p:spPr/>
        <p:txBody>
          <a:bodyPr/>
          <a:lstStyle/>
          <a:p>
            <a:fld id="{3D97FCF4-B948-46E4-A05D-B20D50CDF9E7}" type="datetimeFigureOut">
              <a:rPr lang="de-DE" smtClean="0"/>
              <a:t>28.05.2025</a:t>
            </a:fld>
            <a:endParaRPr lang="de-DE"/>
          </a:p>
        </p:txBody>
      </p:sp>
      <p:sp>
        <p:nvSpPr>
          <p:cNvPr id="5" name="Fußzeilenplatzhalter 4">
            <a:extLst>
              <a:ext uri="{FF2B5EF4-FFF2-40B4-BE49-F238E27FC236}">
                <a16:creationId xmlns:a16="http://schemas.microsoft.com/office/drawing/2014/main" xmlns="" id="{9C842C74-2250-2E80-F8D8-F3BAB4D1E5A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742B4154-A6B4-72B8-3FA0-979D681896FF}"/>
              </a:ext>
            </a:extLst>
          </p:cNvPr>
          <p:cNvSpPr>
            <a:spLocks noGrp="1"/>
          </p:cNvSpPr>
          <p:nvPr>
            <p:ph type="sldNum" sz="quarter" idx="12"/>
          </p:nvPr>
        </p:nvSpPr>
        <p:spPr/>
        <p:txBody>
          <a:bodyPr/>
          <a:lstStyle/>
          <a:p>
            <a:fld id="{80383A2A-AE1D-444E-9E0D-E56BDE253365}" type="slidenum">
              <a:rPr lang="de-DE" smtClean="0"/>
              <a:t>‹Nr.›</a:t>
            </a:fld>
            <a:endParaRPr lang="de-DE"/>
          </a:p>
        </p:txBody>
      </p:sp>
    </p:spTree>
    <p:extLst>
      <p:ext uri="{BB962C8B-B14F-4D97-AF65-F5344CB8AC3E}">
        <p14:creationId xmlns:p14="http://schemas.microsoft.com/office/powerpoint/2010/main" val="2801667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xmlns="" id="{F334FEAF-B4FE-0585-5EB1-4F2DC07CE98D}"/>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xmlns="" id="{12217D86-D313-6A54-C9A6-AAEB53864DF1}"/>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3F563601-056B-C804-DD3C-DCCCBFFA7B82}"/>
              </a:ext>
            </a:extLst>
          </p:cNvPr>
          <p:cNvSpPr>
            <a:spLocks noGrp="1"/>
          </p:cNvSpPr>
          <p:nvPr>
            <p:ph type="dt" sz="half" idx="10"/>
          </p:nvPr>
        </p:nvSpPr>
        <p:spPr/>
        <p:txBody>
          <a:bodyPr/>
          <a:lstStyle/>
          <a:p>
            <a:fld id="{3D97FCF4-B948-46E4-A05D-B20D50CDF9E7}" type="datetimeFigureOut">
              <a:rPr lang="de-DE" smtClean="0"/>
              <a:t>28.05.2025</a:t>
            </a:fld>
            <a:endParaRPr lang="de-DE"/>
          </a:p>
        </p:txBody>
      </p:sp>
      <p:sp>
        <p:nvSpPr>
          <p:cNvPr id="5" name="Fußzeilenplatzhalter 4">
            <a:extLst>
              <a:ext uri="{FF2B5EF4-FFF2-40B4-BE49-F238E27FC236}">
                <a16:creationId xmlns:a16="http://schemas.microsoft.com/office/drawing/2014/main" xmlns="" id="{2417AC18-8F57-1398-CEA9-CDDE6D552DA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E53AE562-4D1B-96B7-A045-92AD62ADEB36}"/>
              </a:ext>
            </a:extLst>
          </p:cNvPr>
          <p:cNvSpPr>
            <a:spLocks noGrp="1"/>
          </p:cNvSpPr>
          <p:nvPr>
            <p:ph type="sldNum" sz="quarter" idx="12"/>
          </p:nvPr>
        </p:nvSpPr>
        <p:spPr/>
        <p:txBody>
          <a:bodyPr/>
          <a:lstStyle/>
          <a:p>
            <a:fld id="{80383A2A-AE1D-444E-9E0D-E56BDE253365}" type="slidenum">
              <a:rPr lang="de-DE" smtClean="0"/>
              <a:t>‹Nr.›</a:t>
            </a:fld>
            <a:endParaRPr lang="de-DE"/>
          </a:p>
        </p:txBody>
      </p:sp>
    </p:spTree>
    <p:extLst>
      <p:ext uri="{BB962C8B-B14F-4D97-AF65-F5344CB8AC3E}">
        <p14:creationId xmlns:p14="http://schemas.microsoft.com/office/powerpoint/2010/main" val="4195451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89397F6-78E2-8B32-FD26-7474EE97C3F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xmlns="" id="{ADB670D5-69E2-5BB0-A8F7-4A104E02394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00D4A14E-3061-8030-1C56-C37BC5C3C34F}"/>
              </a:ext>
            </a:extLst>
          </p:cNvPr>
          <p:cNvSpPr>
            <a:spLocks noGrp="1"/>
          </p:cNvSpPr>
          <p:nvPr>
            <p:ph type="dt" sz="half" idx="10"/>
          </p:nvPr>
        </p:nvSpPr>
        <p:spPr/>
        <p:txBody>
          <a:bodyPr/>
          <a:lstStyle/>
          <a:p>
            <a:fld id="{3D97FCF4-B948-46E4-A05D-B20D50CDF9E7}" type="datetimeFigureOut">
              <a:rPr lang="de-DE" smtClean="0"/>
              <a:t>28.05.2025</a:t>
            </a:fld>
            <a:endParaRPr lang="de-DE"/>
          </a:p>
        </p:txBody>
      </p:sp>
      <p:sp>
        <p:nvSpPr>
          <p:cNvPr id="5" name="Fußzeilenplatzhalter 4">
            <a:extLst>
              <a:ext uri="{FF2B5EF4-FFF2-40B4-BE49-F238E27FC236}">
                <a16:creationId xmlns:a16="http://schemas.microsoft.com/office/drawing/2014/main" xmlns="" id="{3C5183E4-B85D-7479-C9A5-1033F04E6923}"/>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12528180-A598-0475-9A44-B7B7B3A101DD}"/>
              </a:ext>
            </a:extLst>
          </p:cNvPr>
          <p:cNvSpPr>
            <a:spLocks noGrp="1"/>
          </p:cNvSpPr>
          <p:nvPr>
            <p:ph type="sldNum" sz="quarter" idx="12"/>
          </p:nvPr>
        </p:nvSpPr>
        <p:spPr/>
        <p:txBody>
          <a:bodyPr/>
          <a:lstStyle/>
          <a:p>
            <a:fld id="{80383A2A-AE1D-444E-9E0D-E56BDE253365}" type="slidenum">
              <a:rPr lang="de-DE" smtClean="0"/>
              <a:t>‹Nr.›</a:t>
            </a:fld>
            <a:endParaRPr lang="de-DE"/>
          </a:p>
        </p:txBody>
      </p:sp>
    </p:spTree>
    <p:extLst>
      <p:ext uri="{BB962C8B-B14F-4D97-AF65-F5344CB8AC3E}">
        <p14:creationId xmlns:p14="http://schemas.microsoft.com/office/powerpoint/2010/main" val="4208173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67791712-AC6B-1AED-1361-23AABF4A71D1}"/>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xmlns="" id="{EB4A1DBF-CF82-300E-C4CE-4B68AD15BC8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xmlns="" id="{E3F8D751-F74C-5025-7943-474AEFB72B2D}"/>
              </a:ext>
            </a:extLst>
          </p:cNvPr>
          <p:cNvSpPr>
            <a:spLocks noGrp="1"/>
          </p:cNvSpPr>
          <p:nvPr>
            <p:ph type="dt" sz="half" idx="10"/>
          </p:nvPr>
        </p:nvSpPr>
        <p:spPr/>
        <p:txBody>
          <a:bodyPr/>
          <a:lstStyle/>
          <a:p>
            <a:fld id="{3D97FCF4-B948-46E4-A05D-B20D50CDF9E7}" type="datetimeFigureOut">
              <a:rPr lang="de-DE" smtClean="0"/>
              <a:t>28.05.2025</a:t>
            </a:fld>
            <a:endParaRPr lang="de-DE"/>
          </a:p>
        </p:txBody>
      </p:sp>
      <p:sp>
        <p:nvSpPr>
          <p:cNvPr id="5" name="Fußzeilenplatzhalter 4">
            <a:extLst>
              <a:ext uri="{FF2B5EF4-FFF2-40B4-BE49-F238E27FC236}">
                <a16:creationId xmlns:a16="http://schemas.microsoft.com/office/drawing/2014/main" xmlns="" id="{EDDDC0F4-2970-4BEB-D37E-81DA9D90295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xmlns="" id="{DF520142-A51E-6F2E-A69D-D4ADF2F5157B}"/>
              </a:ext>
            </a:extLst>
          </p:cNvPr>
          <p:cNvSpPr>
            <a:spLocks noGrp="1"/>
          </p:cNvSpPr>
          <p:nvPr>
            <p:ph type="sldNum" sz="quarter" idx="12"/>
          </p:nvPr>
        </p:nvSpPr>
        <p:spPr/>
        <p:txBody>
          <a:bodyPr/>
          <a:lstStyle/>
          <a:p>
            <a:fld id="{80383A2A-AE1D-444E-9E0D-E56BDE253365}" type="slidenum">
              <a:rPr lang="de-DE" smtClean="0"/>
              <a:t>‹Nr.›</a:t>
            </a:fld>
            <a:endParaRPr lang="de-DE"/>
          </a:p>
        </p:txBody>
      </p:sp>
    </p:spTree>
    <p:extLst>
      <p:ext uri="{BB962C8B-B14F-4D97-AF65-F5344CB8AC3E}">
        <p14:creationId xmlns:p14="http://schemas.microsoft.com/office/powerpoint/2010/main" val="1709078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CC026420-554E-DB75-577B-586714FE38BF}"/>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xmlns="" id="{7FEE9B13-0D06-6560-4B12-B31682A71A7D}"/>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xmlns="" id="{93C5BE72-22B8-428B-673B-C97035456370}"/>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xmlns="" id="{D44AB040-7E8F-DDF8-E2ED-EA2CA5EF4A8F}"/>
              </a:ext>
            </a:extLst>
          </p:cNvPr>
          <p:cNvSpPr>
            <a:spLocks noGrp="1"/>
          </p:cNvSpPr>
          <p:nvPr>
            <p:ph type="dt" sz="half" idx="10"/>
          </p:nvPr>
        </p:nvSpPr>
        <p:spPr/>
        <p:txBody>
          <a:bodyPr/>
          <a:lstStyle/>
          <a:p>
            <a:fld id="{3D97FCF4-B948-46E4-A05D-B20D50CDF9E7}" type="datetimeFigureOut">
              <a:rPr lang="de-DE" smtClean="0"/>
              <a:t>28.05.2025</a:t>
            </a:fld>
            <a:endParaRPr lang="de-DE"/>
          </a:p>
        </p:txBody>
      </p:sp>
      <p:sp>
        <p:nvSpPr>
          <p:cNvPr id="6" name="Fußzeilenplatzhalter 5">
            <a:extLst>
              <a:ext uri="{FF2B5EF4-FFF2-40B4-BE49-F238E27FC236}">
                <a16:creationId xmlns:a16="http://schemas.microsoft.com/office/drawing/2014/main" xmlns="" id="{0EBB8267-C62B-494D-1EAF-F65B301E81C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xmlns="" id="{19F85160-446F-FCB0-102A-858110E3BF3E}"/>
              </a:ext>
            </a:extLst>
          </p:cNvPr>
          <p:cNvSpPr>
            <a:spLocks noGrp="1"/>
          </p:cNvSpPr>
          <p:nvPr>
            <p:ph type="sldNum" sz="quarter" idx="12"/>
          </p:nvPr>
        </p:nvSpPr>
        <p:spPr/>
        <p:txBody>
          <a:bodyPr/>
          <a:lstStyle/>
          <a:p>
            <a:fld id="{80383A2A-AE1D-444E-9E0D-E56BDE253365}" type="slidenum">
              <a:rPr lang="de-DE" smtClean="0"/>
              <a:t>‹Nr.›</a:t>
            </a:fld>
            <a:endParaRPr lang="de-DE"/>
          </a:p>
        </p:txBody>
      </p:sp>
    </p:spTree>
    <p:extLst>
      <p:ext uri="{BB962C8B-B14F-4D97-AF65-F5344CB8AC3E}">
        <p14:creationId xmlns:p14="http://schemas.microsoft.com/office/powerpoint/2010/main" val="3188675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701607C2-C518-C74F-B98F-E097153D0A64}"/>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xmlns="" id="{F2B4E625-5F4A-08D8-119C-47CE95C375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xmlns="" id="{20620F1F-DED0-3018-D787-6C44EC3EEE7D}"/>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xmlns="" id="{F576ECAE-6934-DA02-C4CE-D509A3F7DF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xmlns="" id="{913098F1-5CF8-C8F3-438A-30258F34E85E}"/>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xmlns="" id="{00B35A5F-F273-4B9F-90EC-A01AEE9F686C}"/>
              </a:ext>
            </a:extLst>
          </p:cNvPr>
          <p:cNvSpPr>
            <a:spLocks noGrp="1"/>
          </p:cNvSpPr>
          <p:nvPr>
            <p:ph type="dt" sz="half" idx="10"/>
          </p:nvPr>
        </p:nvSpPr>
        <p:spPr/>
        <p:txBody>
          <a:bodyPr/>
          <a:lstStyle/>
          <a:p>
            <a:fld id="{3D97FCF4-B948-46E4-A05D-B20D50CDF9E7}" type="datetimeFigureOut">
              <a:rPr lang="de-DE" smtClean="0"/>
              <a:t>28.05.2025</a:t>
            </a:fld>
            <a:endParaRPr lang="de-DE"/>
          </a:p>
        </p:txBody>
      </p:sp>
      <p:sp>
        <p:nvSpPr>
          <p:cNvPr id="8" name="Fußzeilenplatzhalter 7">
            <a:extLst>
              <a:ext uri="{FF2B5EF4-FFF2-40B4-BE49-F238E27FC236}">
                <a16:creationId xmlns:a16="http://schemas.microsoft.com/office/drawing/2014/main" xmlns="" id="{AC2E6BBA-8C87-E429-43D2-15AF98BF3797}"/>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xmlns="" id="{F4054FF1-6773-6BE8-F7FF-7FF85172D632}"/>
              </a:ext>
            </a:extLst>
          </p:cNvPr>
          <p:cNvSpPr>
            <a:spLocks noGrp="1"/>
          </p:cNvSpPr>
          <p:nvPr>
            <p:ph type="sldNum" sz="quarter" idx="12"/>
          </p:nvPr>
        </p:nvSpPr>
        <p:spPr/>
        <p:txBody>
          <a:bodyPr/>
          <a:lstStyle/>
          <a:p>
            <a:fld id="{80383A2A-AE1D-444E-9E0D-E56BDE253365}" type="slidenum">
              <a:rPr lang="de-DE" smtClean="0"/>
              <a:t>‹Nr.›</a:t>
            </a:fld>
            <a:endParaRPr lang="de-DE"/>
          </a:p>
        </p:txBody>
      </p:sp>
    </p:spTree>
    <p:extLst>
      <p:ext uri="{BB962C8B-B14F-4D97-AF65-F5344CB8AC3E}">
        <p14:creationId xmlns:p14="http://schemas.microsoft.com/office/powerpoint/2010/main" val="2482802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366A1188-97FE-BB06-4E5F-1B3312C5D41A}"/>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xmlns="" id="{7C2C585C-D32D-4DC8-2912-BB8A9496A39D}"/>
              </a:ext>
            </a:extLst>
          </p:cNvPr>
          <p:cNvSpPr>
            <a:spLocks noGrp="1"/>
          </p:cNvSpPr>
          <p:nvPr>
            <p:ph type="dt" sz="half" idx="10"/>
          </p:nvPr>
        </p:nvSpPr>
        <p:spPr/>
        <p:txBody>
          <a:bodyPr/>
          <a:lstStyle/>
          <a:p>
            <a:fld id="{3D97FCF4-B948-46E4-A05D-B20D50CDF9E7}" type="datetimeFigureOut">
              <a:rPr lang="de-DE" smtClean="0"/>
              <a:t>28.05.2025</a:t>
            </a:fld>
            <a:endParaRPr lang="de-DE"/>
          </a:p>
        </p:txBody>
      </p:sp>
      <p:sp>
        <p:nvSpPr>
          <p:cNvPr id="4" name="Fußzeilenplatzhalter 3">
            <a:extLst>
              <a:ext uri="{FF2B5EF4-FFF2-40B4-BE49-F238E27FC236}">
                <a16:creationId xmlns:a16="http://schemas.microsoft.com/office/drawing/2014/main" xmlns="" id="{042E03E6-3EE2-F251-1C56-D79ACF357775}"/>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xmlns="" id="{EAF28DA3-8924-F0BF-2272-63AC0835CB58}"/>
              </a:ext>
            </a:extLst>
          </p:cNvPr>
          <p:cNvSpPr>
            <a:spLocks noGrp="1"/>
          </p:cNvSpPr>
          <p:nvPr>
            <p:ph type="sldNum" sz="quarter" idx="12"/>
          </p:nvPr>
        </p:nvSpPr>
        <p:spPr/>
        <p:txBody>
          <a:bodyPr/>
          <a:lstStyle/>
          <a:p>
            <a:fld id="{80383A2A-AE1D-444E-9E0D-E56BDE253365}" type="slidenum">
              <a:rPr lang="de-DE" smtClean="0"/>
              <a:t>‹Nr.›</a:t>
            </a:fld>
            <a:endParaRPr lang="de-DE"/>
          </a:p>
        </p:txBody>
      </p:sp>
    </p:spTree>
    <p:extLst>
      <p:ext uri="{BB962C8B-B14F-4D97-AF65-F5344CB8AC3E}">
        <p14:creationId xmlns:p14="http://schemas.microsoft.com/office/powerpoint/2010/main" val="379891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xmlns="" id="{F698FBB4-CFC1-5E8B-8821-3EF4C92DD18F}"/>
              </a:ext>
            </a:extLst>
          </p:cNvPr>
          <p:cNvSpPr>
            <a:spLocks noGrp="1"/>
          </p:cNvSpPr>
          <p:nvPr>
            <p:ph type="dt" sz="half" idx="10"/>
          </p:nvPr>
        </p:nvSpPr>
        <p:spPr/>
        <p:txBody>
          <a:bodyPr/>
          <a:lstStyle/>
          <a:p>
            <a:fld id="{3D97FCF4-B948-46E4-A05D-B20D50CDF9E7}" type="datetimeFigureOut">
              <a:rPr lang="de-DE" smtClean="0"/>
              <a:t>28.05.2025</a:t>
            </a:fld>
            <a:endParaRPr lang="de-DE"/>
          </a:p>
        </p:txBody>
      </p:sp>
      <p:sp>
        <p:nvSpPr>
          <p:cNvPr id="3" name="Fußzeilenplatzhalter 2">
            <a:extLst>
              <a:ext uri="{FF2B5EF4-FFF2-40B4-BE49-F238E27FC236}">
                <a16:creationId xmlns:a16="http://schemas.microsoft.com/office/drawing/2014/main" xmlns="" id="{9F6042FC-6C5E-2879-7032-A8B9219132B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xmlns="" id="{E6EDC10B-76B2-4E1C-8DDB-811C957DFC2E}"/>
              </a:ext>
            </a:extLst>
          </p:cNvPr>
          <p:cNvSpPr>
            <a:spLocks noGrp="1"/>
          </p:cNvSpPr>
          <p:nvPr>
            <p:ph type="sldNum" sz="quarter" idx="12"/>
          </p:nvPr>
        </p:nvSpPr>
        <p:spPr/>
        <p:txBody>
          <a:bodyPr/>
          <a:lstStyle/>
          <a:p>
            <a:fld id="{80383A2A-AE1D-444E-9E0D-E56BDE253365}" type="slidenum">
              <a:rPr lang="de-DE" smtClean="0"/>
              <a:t>‹Nr.›</a:t>
            </a:fld>
            <a:endParaRPr lang="de-DE"/>
          </a:p>
        </p:txBody>
      </p:sp>
    </p:spTree>
    <p:extLst>
      <p:ext uri="{BB962C8B-B14F-4D97-AF65-F5344CB8AC3E}">
        <p14:creationId xmlns:p14="http://schemas.microsoft.com/office/powerpoint/2010/main" val="3373496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08BB2BA2-762B-1BC6-9110-3B264B69685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xmlns="" id="{32383530-4BAD-DCE9-12CB-0ACDF8E4C9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xmlns="" id="{8A4F1334-08E1-5D47-55E1-6B9F4BA0C0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xmlns="" id="{6C7219A4-8DC0-0BE2-7A30-505DE59F2F31}"/>
              </a:ext>
            </a:extLst>
          </p:cNvPr>
          <p:cNvSpPr>
            <a:spLocks noGrp="1"/>
          </p:cNvSpPr>
          <p:nvPr>
            <p:ph type="dt" sz="half" idx="10"/>
          </p:nvPr>
        </p:nvSpPr>
        <p:spPr/>
        <p:txBody>
          <a:bodyPr/>
          <a:lstStyle/>
          <a:p>
            <a:fld id="{3D97FCF4-B948-46E4-A05D-B20D50CDF9E7}" type="datetimeFigureOut">
              <a:rPr lang="de-DE" smtClean="0"/>
              <a:t>28.05.2025</a:t>
            </a:fld>
            <a:endParaRPr lang="de-DE"/>
          </a:p>
        </p:txBody>
      </p:sp>
      <p:sp>
        <p:nvSpPr>
          <p:cNvPr id="6" name="Fußzeilenplatzhalter 5">
            <a:extLst>
              <a:ext uri="{FF2B5EF4-FFF2-40B4-BE49-F238E27FC236}">
                <a16:creationId xmlns:a16="http://schemas.microsoft.com/office/drawing/2014/main" xmlns="" id="{2F60F635-604C-12A4-EE46-881FFDEAB4DC}"/>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xmlns="" id="{1AB032A9-C080-FC2D-1F54-8038CAB6ACAD}"/>
              </a:ext>
            </a:extLst>
          </p:cNvPr>
          <p:cNvSpPr>
            <a:spLocks noGrp="1"/>
          </p:cNvSpPr>
          <p:nvPr>
            <p:ph type="sldNum" sz="quarter" idx="12"/>
          </p:nvPr>
        </p:nvSpPr>
        <p:spPr/>
        <p:txBody>
          <a:bodyPr/>
          <a:lstStyle/>
          <a:p>
            <a:fld id="{80383A2A-AE1D-444E-9E0D-E56BDE253365}" type="slidenum">
              <a:rPr lang="de-DE" smtClean="0"/>
              <a:t>‹Nr.›</a:t>
            </a:fld>
            <a:endParaRPr lang="de-DE"/>
          </a:p>
        </p:txBody>
      </p:sp>
    </p:spTree>
    <p:extLst>
      <p:ext uri="{BB962C8B-B14F-4D97-AF65-F5344CB8AC3E}">
        <p14:creationId xmlns:p14="http://schemas.microsoft.com/office/powerpoint/2010/main" val="823511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xmlns="" id="{2BE8CDD9-A11D-4E60-082A-5025FBE3774E}"/>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xmlns="" id="{4509ECFA-4326-5AE2-7CE5-AA6DB0CC71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xmlns="" id="{F8180942-8A1B-D009-D2BA-01692501B9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xmlns="" id="{B53EF15D-C53B-FECB-54AF-3271877CB5D8}"/>
              </a:ext>
            </a:extLst>
          </p:cNvPr>
          <p:cNvSpPr>
            <a:spLocks noGrp="1"/>
          </p:cNvSpPr>
          <p:nvPr>
            <p:ph type="dt" sz="half" idx="10"/>
          </p:nvPr>
        </p:nvSpPr>
        <p:spPr/>
        <p:txBody>
          <a:bodyPr/>
          <a:lstStyle/>
          <a:p>
            <a:fld id="{3D97FCF4-B948-46E4-A05D-B20D50CDF9E7}" type="datetimeFigureOut">
              <a:rPr lang="de-DE" smtClean="0"/>
              <a:t>28.05.2025</a:t>
            </a:fld>
            <a:endParaRPr lang="de-DE"/>
          </a:p>
        </p:txBody>
      </p:sp>
      <p:sp>
        <p:nvSpPr>
          <p:cNvPr id="6" name="Fußzeilenplatzhalter 5">
            <a:extLst>
              <a:ext uri="{FF2B5EF4-FFF2-40B4-BE49-F238E27FC236}">
                <a16:creationId xmlns:a16="http://schemas.microsoft.com/office/drawing/2014/main" xmlns="" id="{E58AF495-239E-63E9-A428-93DA63F54F6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xmlns="" id="{F59F4CC1-5296-053B-2966-6C6B46519EA7}"/>
              </a:ext>
            </a:extLst>
          </p:cNvPr>
          <p:cNvSpPr>
            <a:spLocks noGrp="1"/>
          </p:cNvSpPr>
          <p:nvPr>
            <p:ph type="sldNum" sz="quarter" idx="12"/>
          </p:nvPr>
        </p:nvSpPr>
        <p:spPr/>
        <p:txBody>
          <a:bodyPr/>
          <a:lstStyle/>
          <a:p>
            <a:fld id="{80383A2A-AE1D-444E-9E0D-E56BDE253365}" type="slidenum">
              <a:rPr lang="de-DE" smtClean="0"/>
              <a:t>‹Nr.›</a:t>
            </a:fld>
            <a:endParaRPr lang="de-DE"/>
          </a:p>
        </p:txBody>
      </p:sp>
    </p:spTree>
    <p:extLst>
      <p:ext uri="{BB962C8B-B14F-4D97-AF65-F5344CB8AC3E}">
        <p14:creationId xmlns:p14="http://schemas.microsoft.com/office/powerpoint/2010/main" val="944795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xmlns="" id="{11A69BBC-23A0-995D-EA29-0AD0ADE5A48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xmlns="" id="{8301D87A-55A0-DEB2-524C-0BA51068E12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xmlns="" id="{1C57B047-4A38-D7C3-9C30-BB1E0BE25E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D97FCF4-B948-46E4-A05D-B20D50CDF9E7}" type="datetimeFigureOut">
              <a:rPr lang="de-DE" smtClean="0"/>
              <a:t>28.05.2025</a:t>
            </a:fld>
            <a:endParaRPr lang="de-DE"/>
          </a:p>
        </p:txBody>
      </p:sp>
      <p:sp>
        <p:nvSpPr>
          <p:cNvPr id="5" name="Fußzeilenplatzhalter 4">
            <a:extLst>
              <a:ext uri="{FF2B5EF4-FFF2-40B4-BE49-F238E27FC236}">
                <a16:creationId xmlns:a16="http://schemas.microsoft.com/office/drawing/2014/main" xmlns="" id="{3A1B8BDB-8240-BA15-E55F-379D9E22CB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xmlns="" id="{FC12FD51-4C7C-3387-DFB4-1D767292CC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0383A2A-AE1D-444E-9E0D-E56BDE253365}" type="slidenum">
              <a:rPr lang="de-DE" smtClean="0"/>
              <a:t>‹Nr.›</a:t>
            </a:fld>
            <a:endParaRPr lang="de-DE"/>
          </a:p>
        </p:txBody>
      </p:sp>
    </p:spTree>
    <p:extLst>
      <p:ext uri="{BB962C8B-B14F-4D97-AF65-F5344CB8AC3E}">
        <p14:creationId xmlns:p14="http://schemas.microsoft.com/office/powerpoint/2010/main" val="2668007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4.png"/><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6.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4.png"/><Relationship Id="rId7"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7.jp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Grafiken, Grafikdesign, Text, Schrift enthält.&#10;&#10;KI-generierte Inhalte können fehlerhaft sein.">
            <a:extLst>
              <a:ext uri="{FF2B5EF4-FFF2-40B4-BE49-F238E27FC236}">
                <a16:creationId xmlns:a16="http://schemas.microsoft.com/office/drawing/2014/main" xmlns="" id="{FC459CCE-F078-45E2-B5A1-F7EF0AD993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2208" y="687286"/>
            <a:ext cx="3582443" cy="4781063"/>
          </a:xfrm>
          <a:prstGeom prst="rect">
            <a:avLst/>
          </a:prstGeom>
        </p:spPr>
      </p:pic>
      <p:sp>
        <p:nvSpPr>
          <p:cNvPr id="19" name="Textfeld 18">
            <a:extLst>
              <a:ext uri="{FF2B5EF4-FFF2-40B4-BE49-F238E27FC236}">
                <a16:creationId xmlns:a16="http://schemas.microsoft.com/office/drawing/2014/main" xmlns="" id="{53491777-064E-52B4-AFC2-9E5BD205174F}"/>
              </a:ext>
            </a:extLst>
          </p:cNvPr>
          <p:cNvSpPr txBox="1"/>
          <p:nvPr/>
        </p:nvSpPr>
        <p:spPr>
          <a:xfrm>
            <a:off x="2836870" y="5718628"/>
            <a:ext cx="6518258" cy="646331"/>
          </a:xfrm>
          <a:prstGeom prst="rect">
            <a:avLst/>
          </a:prstGeom>
          <a:noFill/>
        </p:spPr>
        <p:txBody>
          <a:bodyPr wrap="none" rtlCol="0">
            <a:spAutoFit/>
          </a:bodyPr>
          <a:lstStyle/>
          <a:p>
            <a:pPr algn="ctr"/>
            <a:r>
              <a:rPr lang="de-DE" sz="3600" b="1" dirty="0">
                <a:latin typeface="Calibri" panose="020F0502020204030204" pitchFamily="34" charset="0"/>
                <a:ea typeface="Calibri" panose="020F0502020204030204" pitchFamily="34" charset="0"/>
                <a:cs typeface="Calibri" panose="020F0502020204030204" pitchFamily="34" charset="0"/>
              </a:rPr>
              <a:t>AKJS-Spendenprojekt 2025-2026</a:t>
            </a:r>
          </a:p>
        </p:txBody>
      </p:sp>
      <p:pic>
        <p:nvPicPr>
          <p:cNvPr id="20" name="Grafik 19" descr="Ein Bild, das Schrift, Grafiken, Kreis, Symbol enthält.&#10;&#10;KI-generierte Inhalte können fehlerhaft sein.">
            <a:extLst>
              <a:ext uri="{FF2B5EF4-FFF2-40B4-BE49-F238E27FC236}">
                <a16:creationId xmlns:a16="http://schemas.microsoft.com/office/drawing/2014/main" xmlns="" id="{EF71FB43-41F7-A92E-803C-97F95386F0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863314" y="394027"/>
            <a:ext cx="957941" cy="957941"/>
          </a:xfrm>
          <a:prstGeom prst="rect">
            <a:avLst/>
          </a:prstGeom>
        </p:spPr>
      </p:pic>
    </p:spTree>
    <p:extLst>
      <p:ext uri="{BB962C8B-B14F-4D97-AF65-F5344CB8AC3E}">
        <p14:creationId xmlns:p14="http://schemas.microsoft.com/office/powerpoint/2010/main" val="42398764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575F9471-97BE-D415-35DB-92F8BB393C49}"/>
            </a:ext>
          </a:extLst>
        </p:cNvPr>
        <p:cNvGrpSpPr/>
        <p:nvPr/>
      </p:nvGrpSpPr>
      <p:grpSpPr>
        <a:xfrm>
          <a:off x="0" y="0"/>
          <a:ext cx="0" cy="0"/>
          <a:chOff x="0" y="0"/>
          <a:chExt cx="0" cy="0"/>
        </a:xfrm>
      </p:grpSpPr>
      <p:pic>
        <p:nvPicPr>
          <p:cNvPr id="5" name="Grafik 4" descr="Ein Bild, das Grafiken, Grafikdesign, Text, Schrift enthält.&#10;&#10;KI-generierte Inhalte können fehlerhaft sein.">
            <a:extLst>
              <a:ext uri="{FF2B5EF4-FFF2-40B4-BE49-F238E27FC236}">
                <a16:creationId xmlns:a16="http://schemas.microsoft.com/office/drawing/2014/main" xmlns="" id="{70F663A1-5F20-BA39-3496-7213A6A773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061" y="1123846"/>
            <a:ext cx="3454495" cy="4610308"/>
          </a:xfrm>
          <a:prstGeom prst="rect">
            <a:avLst/>
          </a:prstGeom>
        </p:spPr>
      </p:pic>
      <p:pic>
        <p:nvPicPr>
          <p:cNvPr id="17" name="Grafik 16" descr="Ein Bild, das Schrift, Grafiken, Kreis, Symbol enthält.&#10;&#10;KI-generierte Inhalte können fehlerhaft sein.">
            <a:extLst>
              <a:ext uri="{FF2B5EF4-FFF2-40B4-BE49-F238E27FC236}">
                <a16:creationId xmlns:a16="http://schemas.microsoft.com/office/drawing/2014/main" xmlns="" id="{D27EDB5C-9B16-0BBF-714C-0B968D70243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3314" y="394027"/>
            <a:ext cx="957941" cy="957941"/>
          </a:xfrm>
          <a:prstGeom prst="rect">
            <a:avLst/>
          </a:prstGeom>
        </p:spPr>
      </p:pic>
      <p:sp>
        <p:nvSpPr>
          <p:cNvPr id="4" name="Textfeld 3">
            <a:extLst>
              <a:ext uri="{FF2B5EF4-FFF2-40B4-BE49-F238E27FC236}">
                <a16:creationId xmlns:a16="http://schemas.microsoft.com/office/drawing/2014/main" xmlns="" id="{156B2B2B-30DD-F115-D99C-678EC8A62A40}"/>
              </a:ext>
            </a:extLst>
          </p:cNvPr>
          <p:cNvSpPr txBox="1"/>
          <p:nvPr/>
        </p:nvSpPr>
        <p:spPr>
          <a:xfrm>
            <a:off x="4796617" y="2828835"/>
            <a:ext cx="5838458" cy="1200329"/>
          </a:xfrm>
          <a:prstGeom prst="rect">
            <a:avLst/>
          </a:prstGeom>
          <a:noFill/>
        </p:spPr>
        <p:txBody>
          <a:bodyPr wrap="none" rtlCol="0">
            <a:spAutoFit/>
          </a:bodyPr>
          <a:lstStyle/>
          <a:p>
            <a:r>
              <a:rPr lang="de-DE" sz="7200" b="1" dirty="0">
                <a:latin typeface="Calibri" panose="020F0502020204030204" pitchFamily="34" charset="0"/>
                <a:ea typeface="Calibri" panose="020F0502020204030204" pitchFamily="34" charset="0"/>
                <a:cs typeface="Calibri" panose="020F0502020204030204" pitchFamily="34" charset="0"/>
              </a:rPr>
              <a:t>Seid ihr dabei?</a:t>
            </a:r>
          </a:p>
        </p:txBody>
      </p:sp>
      <p:sp>
        <p:nvSpPr>
          <p:cNvPr id="6" name="Textfeld 5">
            <a:extLst>
              <a:ext uri="{FF2B5EF4-FFF2-40B4-BE49-F238E27FC236}">
                <a16:creationId xmlns:a16="http://schemas.microsoft.com/office/drawing/2014/main" xmlns="" id="{A266D628-7016-F59E-856C-386AEE2F6F39}"/>
              </a:ext>
            </a:extLst>
          </p:cNvPr>
          <p:cNvSpPr txBox="1"/>
          <p:nvPr/>
        </p:nvSpPr>
        <p:spPr>
          <a:xfrm>
            <a:off x="4273834" y="472887"/>
            <a:ext cx="3644331" cy="400110"/>
          </a:xfrm>
          <a:prstGeom prst="rect">
            <a:avLst/>
          </a:prstGeom>
          <a:noFill/>
        </p:spPr>
        <p:txBody>
          <a:bodyPr wrap="none" rtlCol="0">
            <a:spAutoFit/>
          </a:bodyPr>
          <a:lstStyle/>
          <a:p>
            <a:pPr algn="ctr"/>
            <a:r>
              <a:rPr lang="de-DE" sz="2000" b="1" dirty="0">
                <a:latin typeface="Calibri" panose="020F0502020204030204" pitchFamily="34" charset="0"/>
                <a:ea typeface="Calibri" panose="020F0502020204030204" pitchFamily="34" charset="0"/>
                <a:cs typeface="Calibri" panose="020F0502020204030204" pitchFamily="34" charset="0"/>
              </a:rPr>
              <a:t>AKJS-Spendenprojekt 2025-2026</a:t>
            </a:r>
          </a:p>
        </p:txBody>
      </p:sp>
    </p:spTree>
    <p:extLst>
      <p:ext uri="{BB962C8B-B14F-4D97-AF65-F5344CB8AC3E}">
        <p14:creationId xmlns:p14="http://schemas.microsoft.com/office/powerpoint/2010/main" val="2285976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CF14D0C-7A13-12FB-BD52-E022FE0AA505}"/>
            </a:ext>
          </a:extLst>
        </p:cNvPr>
        <p:cNvGrpSpPr/>
        <p:nvPr/>
      </p:nvGrpSpPr>
      <p:grpSpPr>
        <a:xfrm>
          <a:off x="0" y="0"/>
          <a:ext cx="0" cy="0"/>
          <a:chOff x="0" y="0"/>
          <a:chExt cx="0" cy="0"/>
        </a:xfrm>
      </p:grpSpPr>
      <p:pic>
        <p:nvPicPr>
          <p:cNvPr id="5" name="Grafik 4" descr="Ein Bild, das Grafiken, Grafikdesign, Text, Schrift enthält.&#10;&#10;KI-generierte Inhalte können fehlerhaft sein.">
            <a:extLst>
              <a:ext uri="{FF2B5EF4-FFF2-40B4-BE49-F238E27FC236}">
                <a16:creationId xmlns:a16="http://schemas.microsoft.com/office/drawing/2014/main" xmlns="" id="{50FC3C57-DB33-09A0-0CAD-755B8CFF29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745" y="276060"/>
            <a:ext cx="1152589" cy="1538225"/>
          </a:xfrm>
          <a:prstGeom prst="rect">
            <a:avLst/>
          </a:prstGeom>
        </p:spPr>
      </p:pic>
      <p:pic>
        <p:nvPicPr>
          <p:cNvPr id="17" name="Grafik 16" descr="Ein Bild, das Schrift, Grafiken, Kreis, Symbol enthält.&#10;&#10;KI-generierte Inhalte können fehlerhaft sein.">
            <a:extLst>
              <a:ext uri="{FF2B5EF4-FFF2-40B4-BE49-F238E27FC236}">
                <a16:creationId xmlns:a16="http://schemas.microsoft.com/office/drawing/2014/main" xmlns="" id="{96D7CC19-5B94-153F-32BE-E4FFAFDDD6E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3314" y="394027"/>
            <a:ext cx="957941" cy="957941"/>
          </a:xfrm>
          <a:prstGeom prst="rect">
            <a:avLst/>
          </a:prstGeom>
        </p:spPr>
      </p:pic>
      <p:pic>
        <p:nvPicPr>
          <p:cNvPr id="8" name="Grafik 7">
            <a:extLst>
              <a:ext uri="{FF2B5EF4-FFF2-40B4-BE49-F238E27FC236}">
                <a16:creationId xmlns:a16="http://schemas.microsoft.com/office/drawing/2014/main" xmlns="" id="{18330D47-958F-06E6-ABBD-6B34574AE8A9}"/>
              </a:ext>
            </a:extLst>
          </p:cNvPr>
          <p:cNvPicPr>
            <a:picLocks noChangeAspect="1"/>
          </p:cNvPicPr>
          <p:nvPr/>
        </p:nvPicPr>
        <p:blipFill>
          <a:blip r:embed="rId5"/>
          <a:srcRect l="40232" t="19155" r="34757" b="25470"/>
          <a:stretch/>
        </p:blipFill>
        <p:spPr>
          <a:xfrm>
            <a:off x="4193023" y="1135774"/>
            <a:ext cx="3704343" cy="4378797"/>
          </a:xfrm>
          <a:prstGeom prst="rect">
            <a:avLst/>
          </a:prstGeom>
        </p:spPr>
      </p:pic>
      <p:sp>
        <p:nvSpPr>
          <p:cNvPr id="9" name="Textfeld 8">
            <a:extLst>
              <a:ext uri="{FF2B5EF4-FFF2-40B4-BE49-F238E27FC236}">
                <a16:creationId xmlns:a16="http://schemas.microsoft.com/office/drawing/2014/main" xmlns="" id="{615AFA40-E5D2-4BB7-AB14-FE6DFC569AB2}"/>
              </a:ext>
            </a:extLst>
          </p:cNvPr>
          <p:cNvSpPr txBox="1"/>
          <p:nvPr/>
        </p:nvSpPr>
        <p:spPr>
          <a:xfrm>
            <a:off x="5214187" y="1100123"/>
            <a:ext cx="1763624" cy="830997"/>
          </a:xfrm>
          <a:prstGeom prst="rect">
            <a:avLst/>
          </a:prstGeom>
          <a:noFill/>
        </p:spPr>
        <p:txBody>
          <a:bodyPr wrap="none" rtlCol="0">
            <a:spAutoFit/>
          </a:bodyPr>
          <a:lstStyle/>
          <a:p>
            <a:r>
              <a:rPr lang="de-DE" sz="4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Calibri" panose="020F0502020204030204" pitchFamily="34" charset="0"/>
              </a:rPr>
              <a:t>KENIA</a:t>
            </a:r>
          </a:p>
        </p:txBody>
      </p:sp>
      <p:pic>
        <p:nvPicPr>
          <p:cNvPr id="20" name="Grafik 19">
            <a:extLst>
              <a:ext uri="{FF2B5EF4-FFF2-40B4-BE49-F238E27FC236}">
                <a16:creationId xmlns:a16="http://schemas.microsoft.com/office/drawing/2014/main" xmlns="" id="{A39EEDF9-37C3-3DF7-50F9-2D5D48C5BF5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8348661" y="1931120"/>
            <a:ext cx="2824097" cy="1765061"/>
          </a:xfrm>
          <a:prstGeom prst="rect">
            <a:avLst/>
          </a:prstGeom>
        </p:spPr>
      </p:pic>
      <p:pic>
        <p:nvPicPr>
          <p:cNvPr id="24" name="Grafik 23">
            <a:extLst>
              <a:ext uri="{FF2B5EF4-FFF2-40B4-BE49-F238E27FC236}">
                <a16:creationId xmlns:a16="http://schemas.microsoft.com/office/drawing/2014/main" xmlns="" id="{8917E9CA-E6F0-3086-37A6-00361FE11706}"/>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632187" y="1097098"/>
            <a:ext cx="2332113" cy="2214032"/>
          </a:xfrm>
          <a:prstGeom prst="rect">
            <a:avLst/>
          </a:prstGeom>
        </p:spPr>
      </p:pic>
      <p:sp>
        <p:nvSpPr>
          <p:cNvPr id="25" name="Ellipse 24">
            <a:extLst>
              <a:ext uri="{FF2B5EF4-FFF2-40B4-BE49-F238E27FC236}">
                <a16:creationId xmlns:a16="http://schemas.microsoft.com/office/drawing/2014/main" xmlns="" id="{37D8B6CC-B065-1388-BB13-560531BD1334}"/>
              </a:ext>
            </a:extLst>
          </p:cNvPr>
          <p:cNvSpPr/>
          <p:nvPr/>
        </p:nvSpPr>
        <p:spPr>
          <a:xfrm>
            <a:off x="3075835" y="2053694"/>
            <a:ext cx="373856" cy="37385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Textfeld 27">
            <a:extLst>
              <a:ext uri="{FF2B5EF4-FFF2-40B4-BE49-F238E27FC236}">
                <a16:creationId xmlns:a16="http://schemas.microsoft.com/office/drawing/2014/main" xmlns="" id="{86B8FA88-1950-8BE0-5D94-4762D15B6DC2}"/>
              </a:ext>
            </a:extLst>
          </p:cNvPr>
          <p:cNvSpPr txBox="1"/>
          <p:nvPr/>
        </p:nvSpPr>
        <p:spPr>
          <a:xfrm>
            <a:off x="1788872" y="2884750"/>
            <a:ext cx="817620" cy="400110"/>
          </a:xfrm>
          <a:prstGeom prst="rect">
            <a:avLst/>
          </a:prstGeom>
          <a:noFill/>
        </p:spPr>
        <p:txBody>
          <a:bodyPr wrap="square" rtlCol="0">
            <a:spAutoFit/>
          </a:bodyPr>
          <a:lstStyle/>
          <a:p>
            <a:r>
              <a:rPr lang="de-DE" sz="2000" b="1" dirty="0">
                <a:latin typeface="Calibri" panose="020F0502020204030204" pitchFamily="34" charset="0"/>
                <a:ea typeface="Calibri" panose="020F0502020204030204" pitchFamily="34" charset="0"/>
                <a:cs typeface="Calibri" panose="020F0502020204030204" pitchFamily="34" charset="0"/>
              </a:rPr>
              <a:t>Afrika</a:t>
            </a:r>
          </a:p>
        </p:txBody>
      </p:sp>
      <p:sp>
        <p:nvSpPr>
          <p:cNvPr id="29" name="Textfeld 28">
            <a:extLst>
              <a:ext uri="{FF2B5EF4-FFF2-40B4-BE49-F238E27FC236}">
                <a16:creationId xmlns:a16="http://schemas.microsoft.com/office/drawing/2014/main" xmlns="" id="{10AB95DB-96A8-D5C5-2187-4A212BCB6393}"/>
              </a:ext>
            </a:extLst>
          </p:cNvPr>
          <p:cNvSpPr txBox="1"/>
          <p:nvPr/>
        </p:nvSpPr>
        <p:spPr>
          <a:xfrm>
            <a:off x="2606492" y="5612204"/>
            <a:ext cx="6207174" cy="1077218"/>
          </a:xfrm>
          <a:prstGeom prst="rect">
            <a:avLst/>
          </a:prstGeom>
          <a:noFill/>
        </p:spPr>
        <p:txBody>
          <a:bodyPr wrap="square" rtlCol="0">
            <a:spAutoFit/>
          </a:bodyPr>
          <a:lstStyle/>
          <a:p>
            <a:pPr algn="just"/>
            <a:r>
              <a:rPr lang="de-DE" sz="1600" dirty="0">
                <a:latin typeface="Calibri" panose="020F0502020204030204" pitchFamily="34" charset="0"/>
                <a:ea typeface="Calibri" panose="020F0502020204030204" pitchFamily="34" charset="0"/>
                <a:cs typeface="Calibri" panose="020F0502020204030204" pitchFamily="34" charset="0"/>
              </a:rPr>
              <a:t>Kenia, ein afrikanisches Land an der Küste des Indischen Ozeans, ist geprägt von verschiedensten Landschaften. Zu den einheimischen Tieren zählen Löwen, </a:t>
            </a:r>
            <a:r>
              <a:rPr lang="de-DE" sz="1600" dirty="0" smtClean="0">
                <a:latin typeface="Calibri" panose="020F0502020204030204" pitchFamily="34" charset="0"/>
                <a:ea typeface="Calibri" panose="020F0502020204030204" pitchFamily="34" charset="0"/>
                <a:cs typeface="Calibri" panose="020F0502020204030204" pitchFamily="34" charset="0"/>
              </a:rPr>
              <a:t>Nashörner, Zebras, Giraffen </a:t>
            </a:r>
            <a:r>
              <a:rPr lang="de-DE" sz="1600" dirty="0">
                <a:latin typeface="Calibri" panose="020F0502020204030204" pitchFamily="34" charset="0"/>
                <a:ea typeface="Calibri" panose="020F0502020204030204" pitchFamily="34" charset="0"/>
                <a:cs typeface="Calibri" panose="020F0502020204030204" pitchFamily="34" charset="0"/>
              </a:rPr>
              <a:t>und Elefanten. Rechts oben seht ihr die Nationalflagge Kenias.</a:t>
            </a:r>
          </a:p>
        </p:txBody>
      </p:sp>
      <p:pic>
        <p:nvPicPr>
          <p:cNvPr id="7" name="Grafik 6" descr="Ein Bild, das Säugetier, Fangzahn, brüllen, Löwe enthält.&#10;&#10;KI-generierte Inhalte können fehlerhaft sein.">
            <a:extLst>
              <a:ext uri="{FF2B5EF4-FFF2-40B4-BE49-F238E27FC236}">
                <a16:creationId xmlns:a16="http://schemas.microsoft.com/office/drawing/2014/main" xmlns="" id="{206E159C-78F8-0D23-0AAE-C2C0E203E57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 y="4190999"/>
            <a:ext cx="4001232" cy="2668411"/>
          </a:xfrm>
          <a:prstGeom prst="rect">
            <a:avLst/>
          </a:prstGeom>
        </p:spPr>
      </p:pic>
      <p:pic>
        <p:nvPicPr>
          <p:cNvPr id="11" name="Grafik 10" descr="Ein Bild, das Säugetier, Rhinozeros, Nashorn, Horn enthält.&#10;&#10;KI-generierte Inhalte können fehlerhaft sein.">
            <a:extLst>
              <a:ext uri="{FF2B5EF4-FFF2-40B4-BE49-F238E27FC236}">
                <a16:creationId xmlns:a16="http://schemas.microsoft.com/office/drawing/2014/main" xmlns="" id="{355257CD-FDC2-BB95-4F78-22A5BB90F31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27697" y="4190999"/>
            <a:ext cx="3965209" cy="2668411"/>
          </a:xfrm>
          <a:prstGeom prst="rect">
            <a:avLst/>
          </a:prstGeom>
        </p:spPr>
      </p:pic>
      <p:sp>
        <p:nvSpPr>
          <p:cNvPr id="4" name="Textfeld 3">
            <a:extLst>
              <a:ext uri="{FF2B5EF4-FFF2-40B4-BE49-F238E27FC236}">
                <a16:creationId xmlns:a16="http://schemas.microsoft.com/office/drawing/2014/main" xmlns="" id="{25A2CA9E-E690-39FF-F9A6-F97D94568D7F}"/>
              </a:ext>
            </a:extLst>
          </p:cNvPr>
          <p:cNvSpPr txBox="1"/>
          <p:nvPr/>
        </p:nvSpPr>
        <p:spPr>
          <a:xfrm>
            <a:off x="4273834" y="472887"/>
            <a:ext cx="3644331" cy="400110"/>
          </a:xfrm>
          <a:prstGeom prst="rect">
            <a:avLst/>
          </a:prstGeom>
          <a:noFill/>
        </p:spPr>
        <p:txBody>
          <a:bodyPr wrap="none" rtlCol="0">
            <a:spAutoFit/>
          </a:bodyPr>
          <a:lstStyle/>
          <a:p>
            <a:pPr algn="ctr"/>
            <a:r>
              <a:rPr lang="de-DE" sz="2000" b="1" dirty="0">
                <a:latin typeface="Calibri" panose="020F0502020204030204" pitchFamily="34" charset="0"/>
                <a:ea typeface="Calibri" panose="020F0502020204030204" pitchFamily="34" charset="0"/>
                <a:cs typeface="Calibri" panose="020F0502020204030204" pitchFamily="34" charset="0"/>
              </a:rPr>
              <a:t>AKJS-Spendenprojekt 2025-2026</a:t>
            </a:r>
          </a:p>
        </p:txBody>
      </p:sp>
    </p:spTree>
    <p:extLst>
      <p:ext uri="{BB962C8B-B14F-4D97-AF65-F5344CB8AC3E}">
        <p14:creationId xmlns:p14="http://schemas.microsoft.com/office/powerpoint/2010/main" val="17414299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4E0F370D-49D8-AD6A-2961-1E616238F821}"/>
            </a:ext>
          </a:extLst>
        </p:cNvPr>
        <p:cNvGrpSpPr/>
        <p:nvPr/>
      </p:nvGrpSpPr>
      <p:grpSpPr>
        <a:xfrm>
          <a:off x="0" y="0"/>
          <a:ext cx="0" cy="0"/>
          <a:chOff x="0" y="0"/>
          <a:chExt cx="0" cy="0"/>
        </a:xfrm>
      </p:grpSpPr>
      <p:pic>
        <p:nvPicPr>
          <p:cNvPr id="5" name="Grafik 4" descr="Ein Bild, das Grafiken, Grafikdesign, Text, Schrift enthält.&#10;&#10;KI-generierte Inhalte können fehlerhaft sein.">
            <a:extLst>
              <a:ext uri="{FF2B5EF4-FFF2-40B4-BE49-F238E27FC236}">
                <a16:creationId xmlns:a16="http://schemas.microsoft.com/office/drawing/2014/main" xmlns="" id="{C23F1D80-19C2-32AD-A3A9-8DA3D5ACC55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745" y="276060"/>
            <a:ext cx="1152589" cy="1538225"/>
          </a:xfrm>
          <a:prstGeom prst="rect">
            <a:avLst/>
          </a:prstGeom>
        </p:spPr>
      </p:pic>
      <p:pic>
        <p:nvPicPr>
          <p:cNvPr id="17" name="Grafik 16" descr="Ein Bild, das Schrift, Grafiken, Kreis, Symbol enthält.&#10;&#10;KI-generierte Inhalte können fehlerhaft sein.">
            <a:extLst>
              <a:ext uri="{FF2B5EF4-FFF2-40B4-BE49-F238E27FC236}">
                <a16:creationId xmlns:a16="http://schemas.microsoft.com/office/drawing/2014/main" xmlns="" id="{DFA0C18C-5E0E-CF63-B6D4-7F381F18DA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3314" y="394027"/>
            <a:ext cx="957941" cy="957941"/>
          </a:xfrm>
          <a:prstGeom prst="rect">
            <a:avLst/>
          </a:prstGeom>
        </p:spPr>
      </p:pic>
      <p:sp>
        <p:nvSpPr>
          <p:cNvPr id="2" name="Textfeld 1">
            <a:extLst>
              <a:ext uri="{FF2B5EF4-FFF2-40B4-BE49-F238E27FC236}">
                <a16:creationId xmlns:a16="http://schemas.microsoft.com/office/drawing/2014/main" xmlns="" id="{59273296-6D40-CF72-EBEC-B21CC49AE53C}"/>
              </a:ext>
            </a:extLst>
          </p:cNvPr>
          <p:cNvSpPr txBox="1"/>
          <p:nvPr/>
        </p:nvSpPr>
        <p:spPr>
          <a:xfrm>
            <a:off x="4273834" y="472887"/>
            <a:ext cx="3644331" cy="400110"/>
          </a:xfrm>
          <a:prstGeom prst="rect">
            <a:avLst/>
          </a:prstGeom>
          <a:noFill/>
        </p:spPr>
        <p:txBody>
          <a:bodyPr wrap="none" rtlCol="0">
            <a:spAutoFit/>
          </a:bodyPr>
          <a:lstStyle/>
          <a:p>
            <a:pPr algn="ctr"/>
            <a:r>
              <a:rPr lang="de-DE" sz="2000" b="1" dirty="0">
                <a:latin typeface="Calibri" panose="020F0502020204030204" pitchFamily="34" charset="0"/>
                <a:ea typeface="Calibri" panose="020F0502020204030204" pitchFamily="34" charset="0"/>
                <a:cs typeface="Calibri" panose="020F0502020204030204" pitchFamily="34" charset="0"/>
              </a:rPr>
              <a:t>AKJS-Spendenprojekt 2025-2026</a:t>
            </a:r>
          </a:p>
        </p:txBody>
      </p:sp>
      <p:sp>
        <p:nvSpPr>
          <p:cNvPr id="29" name="Textfeld 28">
            <a:extLst>
              <a:ext uri="{FF2B5EF4-FFF2-40B4-BE49-F238E27FC236}">
                <a16:creationId xmlns:a16="http://schemas.microsoft.com/office/drawing/2014/main" xmlns="" id="{5F73AEE9-EF3A-1584-EBAE-8AF12C9953F5}"/>
              </a:ext>
            </a:extLst>
          </p:cNvPr>
          <p:cNvSpPr txBox="1"/>
          <p:nvPr/>
        </p:nvSpPr>
        <p:spPr>
          <a:xfrm>
            <a:off x="509909" y="5010871"/>
            <a:ext cx="8938891" cy="1323439"/>
          </a:xfrm>
          <a:prstGeom prst="rect">
            <a:avLst/>
          </a:prstGeom>
          <a:noFill/>
        </p:spPr>
        <p:txBody>
          <a:bodyPr wrap="square" rtlCol="0">
            <a:spAutoFit/>
          </a:bodyPr>
          <a:lstStyle/>
          <a:p>
            <a:pPr algn="just"/>
            <a:r>
              <a:rPr lang="de-DE" sz="1600" dirty="0">
                <a:latin typeface="Calibri" panose="020F0502020204030204" pitchFamily="34" charset="0"/>
                <a:ea typeface="Calibri" panose="020F0502020204030204" pitchFamily="34" charset="0"/>
                <a:cs typeface="Calibri" panose="020F0502020204030204" pitchFamily="34" charset="0"/>
              </a:rPr>
              <a:t>Kenia zählt zu den Entwicklungsländern. In den großen Städten gibt es meistens eine gute Versorgung, aber auf dem Land eher nicht. Es fehlt an Schulbildung und </a:t>
            </a:r>
            <a:r>
              <a:rPr lang="de-DE" sz="1600" dirty="0" smtClean="0">
                <a:latin typeface="Calibri" panose="020F0502020204030204" pitchFamily="34" charset="0"/>
                <a:ea typeface="Calibri" panose="020F0502020204030204" pitchFamily="34" charset="0"/>
                <a:cs typeface="Calibri" panose="020F0502020204030204" pitchFamily="34" charset="0"/>
              </a:rPr>
              <a:t>medizinischer </a:t>
            </a:r>
            <a:r>
              <a:rPr lang="de-DE" sz="1600" dirty="0">
                <a:latin typeface="Calibri" panose="020F0502020204030204" pitchFamily="34" charset="0"/>
                <a:ea typeface="Calibri" panose="020F0502020204030204" pitchFamily="34" charset="0"/>
                <a:cs typeface="Calibri" panose="020F0502020204030204" pitchFamily="34" charset="0"/>
              </a:rPr>
              <a:t>Hilfe. Außerdem sind fast 30% der Bevölkerung immer noch unterernährt. Es gibt viel </a:t>
            </a:r>
            <a:r>
              <a:rPr lang="de-DE" sz="1600" dirty="0" smtClean="0">
                <a:latin typeface="Calibri" panose="020F0502020204030204" pitchFamily="34" charset="0"/>
                <a:ea typeface="Calibri" panose="020F0502020204030204" pitchFamily="34" charset="0"/>
                <a:cs typeface="Calibri" panose="020F0502020204030204" pitchFamily="34" charset="0"/>
              </a:rPr>
              <a:t>Landwirtschaft </a:t>
            </a:r>
            <a:r>
              <a:rPr lang="de-DE" sz="1600" dirty="0">
                <a:latin typeface="Calibri" panose="020F0502020204030204" pitchFamily="34" charset="0"/>
                <a:ea typeface="Calibri" panose="020F0502020204030204" pitchFamily="34" charset="0"/>
                <a:cs typeface="Calibri" panose="020F0502020204030204" pitchFamily="34" charset="0"/>
              </a:rPr>
              <a:t>und Bergbau. In Kenia werden viele Bodenschätze wie Gold und Kupfer abgebaut. Ein weiteres großes Geschäft sind Blumen! Seit dem </a:t>
            </a:r>
            <a:r>
              <a:rPr lang="de-DE" sz="1600" dirty="0" smtClean="0">
                <a:latin typeface="Calibri" panose="020F0502020204030204" pitchFamily="34" charset="0"/>
                <a:ea typeface="Calibri" panose="020F0502020204030204" pitchFamily="34" charset="0"/>
                <a:cs typeface="Calibri" panose="020F0502020204030204" pitchFamily="34" charset="0"/>
              </a:rPr>
              <a:t>Jahr </a:t>
            </a:r>
            <a:r>
              <a:rPr lang="de-DE" sz="1600" dirty="0">
                <a:latin typeface="Calibri" panose="020F0502020204030204" pitchFamily="34" charset="0"/>
                <a:ea typeface="Calibri" panose="020F0502020204030204" pitchFamily="34" charset="0"/>
                <a:cs typeface="Calibri" panose="020F0502020204030204" pitchFamily="34" charset="0"/>
              </a:rPr>
              <a:t>2000 ist Kenia der größte Blumenexporteur der Welt!</a:t>
            </a:r>
          </a:p>
        </p:txBody>
      </p:sp>
      <p:pic>
        <p:nvPicPr>
          <p:cNvPr id="15" name="Grafik 14" descr="Ein Bild, das draußen, Person, Kleidung, Pflanze enthält.&#10;&#10;KI-generierte Inhalte können fehlerhaft sein.">
            <a:extLst>
              <a:ext uri="{FF2B5EF4-FFF2-40B4-BE49-F238E27FC236}">
                <a16:creationId xmlns:a16="http://schemas.microsoft.com/office/drawing/2014/main" xmlns="" id="{0CCE28D0-CA64-2181-6BF6-8BA7751D53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4348">
            <a:off x="8117215" y="1351200"/>
            <a:ext cx="2819745" cy="1876893"/>
          </a:xfrm>
          <a:prstGeom prst="rect">
            <a:avLst/>
          </a:prstGeom>
        </p:spPr>
      </p:pic>
      <p:sp>
        <p:nvSpPr>
          <p:cNvPr id="4" name="Textfeld 3">
            <a:extLst>
              <a:ext uri="{FF2B5EF4-FFF2-40B4-BE49-F238E27FC236}">
                <a16:creationId xmlns:a16="http://schemas.microsoft.com/office/drawing/2014/main" xmlns="" id="{9ECE65C9-369C-9FDF-7017-1719D2CFAA0F}"/>
              </a:ext>
            </a:extLst>
          </p:cNvPr>
          <p:cNvSpPr txBox="1"/>
          <p:nvPr/>
        </p:nvSpPr>
        <p:spPr>
          <a:xfrm rot="21434692">
            <a:off x="375612" y="3492414"/>
            <a:ext cx="2578013" cy="461665"/>
          </a:xfrm>
          <a:prstGeom prst="rect">
            <a:avLst/>
          </a:prstGeom>
          <a:noFill/>
        </p:spPr>
        <p:txBody>
          <a:bodyPr wrap="none" rtlCol="0">
            <a:spAutoFit/>
          </a:bodyPr>
          <a:lstStyle/>
          <a:p>
            <a:pPr algn="ctr"/>
            <a:r>
              <a:rPr lang="de-DE" sz="1200" dirty="0">
                <a:latin typeface="Calibri" panose="020F0502020204030204" pitchFamily="34" charset="0"/>
                <a:ea typeface="Calibri" panose="020F0502020204030204" pitchFamily="34" charset="0"/>
                <a:cs typeface="Calibri" panose="020F0502020204030204" pitchFamily="34" charset="0"/>
              </a:rPr>
              <a:t>1 Schilling ist momentan 0,007€ wert, </a:t>
            </a:r>
          </a:p>
          <a:p>
            <a:pPr algn="ctr"/>
            <a:r>
              <a:rPr lang="de-DE" sz="1200" dirty="0">
                <a:latin typeface="Calibri" panose="020F0502020204030204" pitchFamily="34" charset="0"/>
                <a:ea typeface="Calibri" panose="020F0502020204030204" pitchFamily="34" charset="0"/>
                <a:cs typeface="Calibri" panose="020F0502020204030204" pitchFamily="34" charset="0"/>
              </a:rPr>
              <a:t>also noch nicht einmal einen Cent.</a:t>
            </a:r>
          </a:p>
        </p:txBody>
      </p:sp>
      <p:pic>
        <p:nvPicPr>
          <p:cNvPr id="10" name="Grafik 9">
            <a:extLst>
              <a:ext uri="{FF2B5EF4-FFF2-40B4-BE49-F238E27FC236}">
                <a16:creationId xmlns:a16="http://schemas.microsoft.com/office/drawing/2014/main" xmlns="" id="{70D13261-A9B8-EEF5-7D9F-16E89E63F9F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9260783" y="1770531"/>
            <a:ext cx="2998171" cy="5087469"/>
          </a:xfrm>
          <a:prstGeom prst="rect">
            <a:avLst/>
          </a:prstGeom>
        </p:spPr>
      </p:pic>
      <p:pic>
        <p:nvPicPr>
          <p:cNvPr id="12" name="Grafik 11">
            <a:extLst>
              <a:ext uri="{FF2B5EF4-FFF2-40B4-BE49-F238E27FC236}">
                <a16:creationId xmlns:a16="http://schemas.microsoft.com/office/drawing/2014/main" xmlns="" id="{FA960C57-37AB-2CB9-95C7-92C92EEAFA5D}"/>
              </a:ext>
            </a:extLst>
          </p:cNvPr>
          <p:cNvPicPr>
            <a:picLocks noChangeAspect="1"/>
          </p:cNvPicPr>
          <p:nvPr/>
        </p:nvPicPr>
        <p:blipFill>
          <a:blip r:embed="rId7" cstate="print">
            <a:extLst>
              <a:ext uri="{28A0092B-C50C-407E-A947-70E740481C1C}">
                <a14:useLocalDpi xmlns:a14="http://schemas.microsoft.com/office/drawing/2010/main" val="0"/>
              </a:ext>
            </a:extLst>
          </a:blip>
          <a:srcRect t="64" b="64"/>
          <a:stretch/>
        </p:blipFill>
        <p:spPr>
          <a:xfrm rot="21416751">
            <a:off x="402525" y="2146632"/>
            <a:ext cx="2375183" cy="1379433"/>
          </a:xfrm>
          <a:prstGeom prst="rect">
            <a:avLst/>
          </a:prstGeom>
        </p:spPr>
      </p:pic>
      <p:sp>
        <p:nvSpPr>
          <p:cNvPr id="16" name="Textfeld 15">
            <a:extLst>
              <a:ext uri="{FF2B5EF4-FFF2-40B4-BE49-F238E27FC236}">
                <a16:creationId xmlns:a16="http://schemas.microsoft.com/office/drawing/2014/main" xmlns="" id="{70CD9CDE-4E4D-8C52-52C1-26A27AF70C07}"/>
              </a:ext>
            </a:extLst>
          </p:cNvPr>
          <p:cNvSpPr txBox="1"/>
          <p:nvPr/>
        </p:nvSpPr>
        <p:spPr>
          <a:xfrm rot="193257">
            <a:off x="8520541" y="3183589"/>
            <a:ext cx="1479829" cy="307777"/>
          </a:xfrm>
          <a:prstGeom prst="rect">
            <a:avLst/>
          </a:prstGeom>
          <a:noFill/>
        </p:spPr>
        <p:txBody>
          <a:bodyPr wrap="none" rtlCol="0">
            <a:spAutoFit/>
          </a:bodyPr>
          <a:lstStyle/>
          <a:p>
            <a:r>
              <a:rPr lang="de-DE" sz="1400" dirty="0">
                <a:latin typeface="Calibri" panose="020F0502020204030204" pitchFamily="34" charset="0"/>
                <a:ea typeface="Calibri" panose="020F0502020204030204" pitchFamily="34" charset="0"/>
                <a:cs typeface="Calibri" panose="020F0502020204030204" pitchFamily="34" charset="0"/>
              </a:rPr>
              <a:t>Blumen aus Kenia</a:t>
            </a:r>
          </a:p>
        </p:txBody>
      </p:sp>
      <p:pic>
        <p:nvPicPr>
          <p:cNvPr id="27" name="Grafik 26" descr="Ein Bild, das draußen, Himmel, Gebäude, Wolke enthält.&#10;&#10;KI-generierte Inhalte können fehlerhaft sein.">
            <a:extLst>
              <a:ext uri="{FF2B5EF4-FFF2-40B4-BE49-F238E27FC236}">
                <a16:creationId xmlns:a16="http://schemas.microsoft.com/office/drawing/2014/main" xmlns="" id="{9769D370-5C4A-A579-20CA-E97B8DA6EE7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248169" y="1295172"/>
            <a:ext cx="4509014" cy="3078708"/>
          </a:xfrm>
          <a:prstGeom prst="rect">
            <a:avLst/>
          </a:prstGeom>
        </p:spPr>
      </p:pic>
    </p:spTree>
    <p:extLst>
      <p:ext uri="{BB962C8B-B14F-4D97-AF65-F5344CB8AC3E}">
        <p14:creationId xmlns:p14="http://schemas.microsoft.com/office/powerpoint/2010/main" val="22052179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38D7F940-8360-275C-F635-28640B736753}"/>
            </a:ext>
          </a:extLst>
        </p:cNvPr>
        <p:cNvGrpSpPr/>
        <p:nvPr/>
      </p:nvGrpSpPr>
      <p:grpSpPr>
        <a:xfrm>
          <a:off x="0" y="0"/>
          <a:ext cx="0" cy="0"/>
          <a:chOff x="0" y="0"/>
          <a:chExt cx="0" cy="0"/>
        </a:xfrm>
      </p:grpSpPr>
      <p:pic>
        <p:nvPicPr>
          <p:cNvPr id="5" name="Grafik 4" descr="Ein Bild, das Grafiken, Grafikdesign, Text, Schrift enthält.&#10;&#10;KI-generierte Inhalte können fehlerhaft sein.">
            <a:extLst>
              <a:ext uri="{FF2B5EF4-FFF2-40B4-BE49-F238E27FC236}">
                <a16:creationId xmlns:a16="http://schemas.microsoft.com/office/drawing/2014/main" xmlns="" id="{0C698456-4C09-64B7-2D36-08D5AF25FA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745" y="276060"/>
            <a:ext cx="1152589" cy="1538225"/>
          </a:xfrm>
          <a:prstGeom prst="rect">
            <a:avLst/>
          </a:prstGeom>
        </p:spPr>
      </p:pic>
      <p:pic>
        <p:nvPicPr>
          <p:cNvPr id="17" name="Grafik 16" descr="Ein Bild, das Schrift, Grafiken, Kreis, Symbol enthält.&#10;&#10;KI-generierte Inhalte können fehlerhaft sein.">
            <a:extLst>
              <a:ext uri="{FF2B5EF4-FFF2-40B4-BE49-F238E27FC236}">
                <a16:creationId xmlns:a16="http://schemas.microsoft.com/office/drawing/2014/main" xmlns="" id="{E0505DF7-FE45-3ACD-8ADD-89B5125B2C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3314" y="394027"/>
            <a:ext cx="957941" cy="957941"/>
          </a:xfrm>
          <a:prstGeom prst="rect">
            <a:avLst/>
          </a:prstGeom>
        </p:spPr>
      </p:pic>
      <p:sp>
        <p:nvSpPr>
          <p:cNvPr id="29" name="Textfeld 28">
            <a:extLst>
              <a:ext uri="{FF2B5EF4-FFF2-40B4-BE49-F238E27FC236}">
                <a16:creationId xmlns:a16="http://schemas.microsoft.com/office/drawing/2014/main" xmlns="" id="{6C835897-30F1-7D6E-EB2B-E4D58CE5BE34}"/>
              </a:ext>
            </a:extLst>
          </p:cNvPr>
          <p:cNvSpPr txBox="1"/>
          <p:nvPr/>
        </p:nvSpPr>
        <p:spPr>
          <a:xfrm>
            <a:off x="1626553" y="5207350"/>
            <a:ext cx="8938891" cy="1323439"/>
          </a:xfrm>
          <a:prstGeom prst="rect">
            <a:avLst/>
          </a:prstGeom>
          <a:noFill/>
        </p:spPr>
        <p:txBody>
          <a:bodyPr wrap="square" rtlCol="0">
            <a:spAutoFit/>
          </a:bodyPr>
          <a:lstStyle/>
          <a:p>
            <a:pPr algn="just"/>
            <a:r>
              <a:rPr lang="de-DE" sz="1600" dirty="0">
                <a:latin typeface="Calibri" panose="020F0502020204030204" pitchFamily="34" charset="0"/>
                <a:ea typeface="Calibri" panose="020F0502020204030204" pitchFamily="34" charset="0"/>
                <a:cs typeface="Calibri" panose="020F0502020204030204" pitchFamily="34" charset="0"/>
              </a:rPr>
              <a:t>Das Problem: In Kenia sind viele Kinder von Bildung ausgeschlossen, weil keine Schule in ihrer Nähe ist, oder </a:t>
            </a:r>
            <a:r>
              <a:rPr lang="de-DE" sz="1600" dirty="0" smtClean="0">
                <a:latin typeface="Calibri" panose="020F0502020204030204" pitchFamily="34" charset="0"/>
                <a:ea typeface="Calibri" panose="020F0502020204030204" pitchFamily="34" charset="0"/>
                <a:cs typeface="Calibri" panose="020F0502020204030204" pitchFamily="34" charset="0"/>
              </a:rPr>
              <a:t>sie es </a:t>
            </a:r>
            <a:r>
              <a:rPr lang="de-DE" sz="1600" dirty="0">
                <a:latin typeface="Calibri" panose="020F0502020204030204" pitchFamily="34" charset="0"/>
                <a:ea typeface="Calibri" panose="020F0502020204030204" pitchFamily="34" charset="0"/>
                <a:cs typeface="Calibri" panose="020F0502020204030204" pitchFamily="34" charset="0"/>
              </a:rPr>
              <a:t>sich </a:t>
            </a:r>
            <a:r>
              <a:rPr lang="de-DE" sz="1600" dirty="0" smtClean="0">
                <a:latin typeface="Calibri" panose="020F0502020204030204" pitchFamily="34" charset="0"/>
                <a:ea typeface="Calibri" panose="020F0502020204030204" pitchFamily="34" charset="0"/>
                <a:cs typeface="Calibri" panose="020F0502020204030204" pitchFamily="34" charset="0"/>
              </a:rPr>
              <a:t>nicht </a:t>
            </a:r>
            <a:r>
              <a:rPr lang="de-DE" sz="1600" dirty="0">
                <a:latin typeface="Calibri" panose="020F0502020204030204" pitchFamily="34" charset="0"/>
                <a:ea typeface="Calibri" panose="020F0502020204030204" pitchFamily="34" charset="0"/>
                <a:cs typeface="Calibri" panose="020F0502020204030204" pitchFamily="34" charset="0"/>
              </a:rPr>
              <a:t>leisten </a:t>
            </a:r>
            <a:r>
              <a:rPr lang="de-DE" sz="1600" dirty="0" smtClean="0">
                <a:latin typeface="Calibri" panose="020F0502020204030204" pitchFamily="34" charset="0"/>
                <a:ea typeface="Calibri" panose="020F0502020204030204" pitchFamily="34" charset="0"/>
                <a:cs typeface="Calibri" panose="020F0502020204030204" pitchFamily="34" charset="0"/>
              </a:rPr>
              <a:t>können, eine Schule zu bezahlen. </a:t>
            </a:r>
            <a:r>
              <a:rPr lang="de-DE" sz="1600" dirty="0">
                <a:latin typeface="Calibri" panose="020F0502020204030204" pitchFamily="34" charset="0"/>
                <a:ea typeface="Calibri" panose="020F0502020204030204" pitchFamily="34" charset="0"/>
                <a:cs typeface="Calibri" panose="020F0502020204030204" pitchFamily="34" charset="0"/>
              </a:rPr>
              <a:t>Viele Kinder müssen selbst arbeiten, um zu überleben. </a:t>
            </a:r>
            <a:r>
              <a:rPr lang="de-DE" sz="1600" smtClean="0">
                <a:latin typeface="Calibri" panose="020F0502020204030204" pitchFamily="34" charset="0"/>
                <a:ea typeface="Calibri" panose="020F0502020204030204" pitchFamily="34" charset="0"/>
                <a:cs typeface="Calibri" panose="020F0502020204030204" pitchFamily="34" charset="0"/>
              </a:rPr>
              <a:t>Der Verein „</a:t>
            </a:r>
            <a:r>
              <a:rPr lang="de-DE" sz="1600" dirty="0" err="1" smtClean="0">
                <a:latin typeface="Calibri" panose="020F0502020204030204" pitchFamily="34" charset="0"/>
                <a:ea typeface="Calibri" panose="020F0502020204030204" pitchFamily="34" charset="0"/>
                <a:cs typeface="Calibri" panose="020F0502020204030204" pitchFamily="34" charset="0"/>
              </a:rPr>
              <a:t>Shelter</a:t>
            </a:r>
            <a:r>
              <a:rPr lang="de-DE" sz="1600" dirty="0" smtClean="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of</a:t>
            </a:r>
            <a:r>
              <a:rPr lang="de-DE" sz="1600" dirty="0">
                <a:latin typeface="Calibri" panose="020F0502020204030204" pitchFamily="34" charset="0"/>
                <a:ea typeface="Calibri" panose="020F0502020204030204" pitchFamily="34" charset="0"/>
                <a:cs typeface="Calibri" panose="020F0502020204030204" pitchFamily="34" charset="0"/>
              </a:rPr>
              <a:t> Hope“ möchte das </a:t>
            </a:r>
            <a:r>
              <a:rPr lang="de-DE" sz="1600" dirty="0" smtClean="0">
                <a:latin typeface="Calibri" panose="020F0502020204030204" pitchFamily="34" charset="0"/>
                <a:ea typeface="Calibri" panose="020F0502020204030204" pitchFamily="34" charset="0"/>
                <a:cs typeface="Calibri" panose="020F0502020204030204" pitchFamily="34" charset="0"/>
              </a:rPr>
              <a:t>ändern. (In Zusammenarbeit mit dem deutschen Verein „Hoffnung für Kinder in Not e.V.“). </a:t>
            </a:r>
            <a:r>
              <a:rPr lang="de-DE" sz="1600" dirty="0">
                <a:latin typeface="Calibri" panose="020F0502020204030204" pitchFamily="34" charset="0"/>
                <a:ea typeface="Calibri" panose="020F0502020204030204" pitchFamily="34" charset="0"/>
                <a:cs typeface="Calibri" panose="020F0502020204030204" pitchFamily="34" charset="0"/>
              </a:rPr>
              <a:t>Sie wollen, dass die Kinder eine gute Schulausbildung bekommen und eine Aussicht auf ein besseres Leben haben. </a:t>
            </a:r>
          </a:p>
        </p:txBody>
      </p:sp>
      <p:pic>
        <p:nvPicPr>
          <p:cNvPr id="6" name="Grafik 5" descr="Ein Bild, das draußen, Kleidung, Gelände, Slum enthält.&#10;&#10;KI-generierte Inhalte können fehlerhaft sein.">
            <a:extLst>
              <a:ext uri="{FF2B5EF4-FFF2-40B4-BE49-F238E27FC236}">
                <a16:creationId xmlns:a16="http://schemas.microsoft.com/office/drawing/2014/main" xmlns="" id="{20CAD234-3C60-A8D3-4823-2DDC54479A1B}"/>
              </a:ext>
            </a:extLst>
          </p:cNvPr>
          <p:cNvPicPr>
            <a:picLocks noChangeAspect="1"/>
          </p:cNvPicPr>
          <p:nvPr/>
        </p:nvPicPr>
        <p:blipFill>
          <a:blip r:embed="rId5">
            <a:extLst>
              <a:ext uri="{28A0092B-C50C-407E-A947-70E740481C1C}">
                <a14:useLocalDpi xmlns:a14="http://schemas.microsoft.com/office/drawing/2010/main" val="0"/>
              </a:ext>
            </a:extLst>
          </a:blip>
          <a:srcRect t="22883" b="6598"/>
          <a:stretch/>
        </p:blipFill>
        <p:spPr>
          <a:xfrm>
            <a:off x="1737360" y="1128666"/>
            <a:ext cx="2666189" cy="3956764"/>
          </a:xfrm>
          <a:prstGeom prst="rect">
            <a:avLst/>
          </a:prstGeom>
        </p:spPr>
      </p:pic>
      <p:pic>
        <p:nvPicPr>
          <p:cNvPr id="10" name="Grafik 9" descr="Ein Bild, das Kleidung, Kind, Gelände, Junge enthält.&#10;&#10;KI-generierte Inhalte können fehlerhaft sein.">
            <a:extLst>
              <a:ext uri="{FF2B5EF4-FFF2-40B4-BE49-F238E27FC236}">
                <a16:creationId xmlns:a16="http://schemas.microsoft.com/office/drawing/2014/main" xmlns="" id="{184E77F5-4645-9A4D-76EE-722B11B4E3A7}"/>
              </a:ext>
            </a:extLst>
          </p:cNvPr>
          <p:cNvPicPr>
            <a:picLocks noChangeAspect="1"/>
          </p:cNvPicPr>
          <p:nvPr/>
        </p:nvPicPr>
        <p:blipFill>
          <a:blip r:embed="rId6" cstate="print">
            <a:extLst>
              <a:ext uri="{28A0092B-C50C-407E-A947-70E740481C1C}">
                <a14:useLocalDpi xmlns:a14="http://schemas.microsoft.com/office/drawing/2010/main" val="0"/>
              </a:ext>
            </a:extLst>
          </a:blip>
          <a:srcRect b="12417"/>
          <a:stretch/>
        </p:blipFill>
        <p:spPr>
          <a:xfrm>
            <a:off x="4462009" y="1128666"/>
            <a:ext cx="3527188" cy="3956764"/>
          </a:xfrm>
          <a:prstGeom prst="rect">
            <a:avLst/>
          </a:prstGeom>
        </p:spPr>
      </p:pic>
      <p:pic>
        <p:nvPicPr>
          <p:cNvPr id="12" name="Grafik 11" descr="Ein Bild, das Kleidung, Gelände, Schuhwerk, draußen enthält.&#10;&#10;KI-generierte Inhalte können fehlerhaft sein.">
            <a:extLst>
              <a:ext uri="{FF2B5EF4-FFF2-40B4-BE49-F238E27FC236}">
                <a16:creationId xmlns:a16="http://schemas.microsoft.com/office/drawing/2014/main" xmlns="" id="{19C7DF6F-034F-73CF-C1E1-B0F1CED2F85A}"/>
              </a:ext>
            </a:extLst>
          </p:cNvPr>
          <p:cNvPicPr>
            <a:picLocks noChangeAspect="1"/>
          </p:cNvPicPr>
          <p:nvPr/>
        </p:nvPicPr>
        <p:blipFill>
          <a:blip r:embed="rId7">
            <a:extLst>
              <a:ext uri="{28A0092B-C50C-407E-A947-70E740481C1C}">
                <a14:useLocalDpi xmlns:a14="http://schemas.microsoft.com/office/drawing/2010/main" val="0"/>
              </a:ext>
            </a:extLst>
          </a:blip>
          <a:srcRect l="8246" t="15695" b="15892"/>
          <a:stretch/>
        </p:blipFill>
        <p:spPr>
          <a:xfrm>
            <a:off x="8047657" y="1128666"/>
            <a:ext cx="2521608" cy="3956764"/>
          </a:xfrm>
          <a:prstGeom prst="rect">
            <a:avLst/>
          </a:prstGeom>
        </p:spPr>
      </p:pic>
      <p:sp>
        <p:nvSpPr>
          <p:cNvPr id="4" name="Textfeld 3">
            <a:extLst>
              <a:ext uri="{FF2B5EF4-FFF2-40B4-BE49-F238E27FC236}">
                <a16:creationId xmlns:a16="http://schemas.microsoft.com/office/drawing/2014/main" xmlns="" id="{E656A2D9-06D3-26FB-9C4F-0A950C42F2FB}"/>
              </a:ext>
            </a:extLst>
          </p:cNvPr>
          <p:cNvSpPr txBox="1"/>
          <p:nvPr/>
        </p:nvSpPr>
        <p:spPr>
          <a:xfrm>
            <a:off x="4273834" y="472887"/>
            <a:ext cx="3644331" cy="400110"/>
          </a:xfrm>
          <a:prstGeom prst="rect">
            <a:avLst/>
          </a:prstGeom>
          <a:noFill/>
        </p:spPr>
        <p:txBody>
          <a:bodyPr wrap="none" rtlCol="0">
            <a:spAutoFit/>
          </a:bodyPr>
          <a:lstStyle/>
          <a:p>
            <a:pPr algn="ctr"/>
            <a:r>
              <a:rPr lang="de-DE" sz="2000" b="1" dirty="0">
                <a:latin typeface="Calibri" panose="020F0502020204030204" pitchFamily="34" charset="0"/>
                <a:ea typeface="Calibri" panose="020F0502020204030204" pitchFamily="34" charset="0"/>
                <a:cs typeface="Calibri" panose="020F0502020204030204" pitchFamily="34" charset="0"/>
              </a:rPr>
              <a:t>AKJS-Spendenprojekt 2025-2026</a:t>
            </a:r>
          </a:p>
        </p:txBody>
      </p:sp>
    </p:spTree>
    <p:extLst>
      <p:ext uri="{BB962C8B-B14F-4D97-AF65-F5344CB8AC3E}">
        <p14:creationId xmlns:p14="http://schemas.microsoft.com/office/powerpoint/2010/main" val="10458291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0065E5A-8D3E-A0BE-C69C-0C06DA5E7325}"/>
            </a:ext>
          </a:extLst>
        </p:cNvPr>
        <p:cNvGrpSpPr/>
        <p:nvPr/>
      </p:nvGrpSpPr>
      <p:grpSpPr>
        <a:xfrm>
          <a:off x="0" y="0"/>
          <a:ext cx="0" cy="0"/>
          <a:chOff x="0" y="0"/>
          <a:chExt cx="0" cy="0"/>
        </a:xfrm>
      </p:grpSpPr>
      <p:pic>
        <p:nvPicPr>
          <p:cNvPr id="5" name="Grafik 4" descr="Ein Bild, das Grafiken, Grafikdesign, Text, Schrift enthält.&#10;&#10;KI-generierte Inhalte können fehlerhaft sein.">
            <a:extLst>
              <a:ext uri="{FF2B5EF4-FFF2-40B4-BE49-F238E27FC236}">
                <a16:creationId xmlns:a16="http://schemas.microsoft.com/office/drawing/2014/main" xmlns="" id="{E56F987E-4782-8AFC-97F7-DF57E6849A2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745" y="276060"/>
            <a:ext cx="1152589" cy="1538225"/>
          </a:xfrm>
          <a:prstGeom prst="rect">
            <a:avLst/>
          </a:prstGeom>
        </p:spPr>
      </p:pic>
      <p:pic>
        <p:nvPicPr>
          <p:cNvPr id="17" name="Grafik 16" descr="Ein Bild, das Schrift, Grafiken, Kreis, Symbol enthält.&#10;&#10;KI-generierte Inhalte können fehlerhaft sein.">
            <a:extLst>
              <a:ext uri="{FF2B5EF4-FFF2-40B4-BE49-F238E27FC236}">
                <a16:creationId xmlns:a16="http://schemas.microsoft.com/office/drawing/2014/main" xmlns="" id="{90FD721D-1434-08DD-D3A2-7278AF9A75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3314" y="394027"/>
            <a:ext cx="957941" cy="957941"/>
          </a:xfrm>
          <a:prstGeom prst="rect">
            <a:avLst/>
          </a:prstGeom>
        </p:spPr>
      </p:pic>
      <p:sp>
        <p:nvSpPr>
          <p:cNvPr id="29" name="Textfeld 28">
            <a:extLst>
              <a:ext uri="{FF2B5EF4-FFF2-40B4-BE49-F238E27FC236}">
                <a16:creationId xmlns:a16="http://schemas.microsoft.com/office/drawing/2014/main" xmlns="" id="{F3C114A8-E59D-D7F7-7FB0-985CFC6CA1B4}"/>
              </a:ext>
            </a:extLst>
          </p:cNvPr>
          <p:cNvSpPr txBox="1"/>
          <p:nvPr/>
        </p:nvSpPr>
        <p:spPr>
          <a:xfrm>
            <a:off x="1626553" y="5207350"/>
            <a:ext cx="8938891" cy="1077218"/>
          </a:xfrm>
          <a:prstGeom prst="rect">
            <a:avLst/>
          </a:prstGeom>
          <a:noFill/>
        </p:spPr>
        <p:txBody>
          <a:bodyPr wrap="square" rtlCol="0">
            <a:spAutoFit/>
          </a:bodyPr>
          <a:lstStyle/>
          <a:p>
            <a:pPr algn="just"/>
            <a:r>
              <a:rPr lang="de-DE" sz="1600" dirty="0">
                <a:latin typeface="Calibri" panose="020F0502020204030204" pitchFamily="34" charset="0"/>
                <a:ea typeface="Calibri" panose="020F0502020204030204" pitchFamily="34" charset="0"/>
                <a:cs typeface="Calibri" panose="020F0502020204030204" pitchFamily="34" charset="0"/>
              </a:rPr>
              <a:t>Deshalb möchten wir „</a:t>
            </a:r>
            <a:r>
              <a:rPr lang="de-DE" sz="1600" dirty="0" err="1">
                <a:latin typeface="Calibri" panose="020F0502020204030204" pitchFamily="34" charset="0"/>
                <a:ea typeface="Calibri" panose="020F0502020204030204" pitchFamily="34" charset="0"/>
                <a:cs typeface="Calibri" panose="020F0502020204030204" pitchFamily="34" charset="0"/>
              </a:rPr>
              <a:t>Shelter</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of</a:t>
            </a:r>
            <a:r>
              <a:rPr lang="de-DE" sz="1600" dirty="0">
                <a:latin typeface="Calibri" panose="020F0502020204030204" pitchFamily="34" charset="0"/>
                <a:ea typeface="Calibri" panose="020F0502020204030204" pitchFamily="34" charset="0"/>
                <a:cs typeface="Calibri" panose="020F0502020204030204" pitchFamily="34" charset="0"/>
              </a:rPr>
              <a:t> Hope“ unterstützen. </a:t>
            </a:r>
            <a:r>
              <a:rPr lang="de-DE" sz="1600" dirty="0">
                <a:latin typeface="Calibri" panose="020F0502020204030204" pitchFamily="34" charset="0"/>
                <a:cs typeface="Calibri" panose="020F0502020204030204" pitchFamily="34" charset="0"/>
              </a:rPr>
              <a:t>Es ist eine rein afrikanische Organisation, die von </a:t>
            </a:r>
            <a:r>
              <a:rPr lang="de-DE" sz="1600" dirty="0" smtClean="0">
                <a:latin typeface="Calibri" panose="020F0502020204030204" pitchFamily="34" charset="0"/>
                <a:cs typeface="Calibri" panose="020F0502020204030204" pitchFamily="34" charset="0"/>
              </a:rPr>
              <a:t>einem </a:t>
            </a:r>
            <a:r>
              <a:rPr lang="de-DE" sz="1600" dirty="0">
                <a:latin typeface="Calibri" panose="020F0502020204030204" pitchFamily="34" charset="0"/>
                <a:cs typeface="Calibri" panose="020F0502020204030204" pitchFamily="34" charset="0"/>
              </a:rPr>
              <a:t>kenianischen Ehepaar geleitet wird. </a:t>
            </a:r>
            <a:r>
              <a:rPr lang="de-DE" sz="1600" dirty="0" smtClean="0">
                <a:latin typeface="Calibri" panose="020F0502020204030204" pitchFamily="34" charset="0"/>
                <a:cs typeface="Calibri" panose="020F0502020204030204" pitchFamily="34" charset="0"/>
              </a:rPr>
              <a:t>„</a:t>
            </a:r>
            <a:r>
              <a:rPr lang="de-DE" sz="1600" dirty="0" err="1" smtClean="0">
                <a:latin typeface="Calibri" panose="020F0502020204030204" pitchFamily="34" charset="0"/>
                <a:cs typeface="Calibri" panose="020F0502020204030204" pitchFamily="34" charset="0"/>
              </a:rPr>
              <a:t>Shelter</a:t>
            </a:r>
            <a:r>
              <a:rPr lang="de-DE" sz="1600" dirty="0" smtClean="0">
                <a:latin typeface="Calibri" panose="020F0502020204030204" pitchFamily="34" charset="0"/>
                <a:cs typeface="Calibri" panose="020F0502020204030204" pitchFamily="34" charset="0"/>
              </a:rPr>
              <a:t> </a:t>
            </a:r>
            <a:r>
              <a:rPr lang="de-DE" sz="1600" dirty="0" err="1">
                <a:latin typeface="Calibri" panose="020F0502020204030204" pitchFamily="34" charset="0"/>
                <a:cs typeface="Calibri" panose="020F0502020204030204" pitchFamily="34" charset="0"/>
              </a:rPr>
              <a:t>of</a:t>
            </a:r>
            <a:r>
              <a:rPr lang="de-DE" sz="1600" dirty="0">
                <a:latin typeface="Calibri" panose="020F0502020204030204" pitchFamily="34" charset="0"/>
                <a:cs typeface="Calibri" panose="020F0502020204030204" pitchFamily="34" charset="0"/>
              </a:rPr>
              <a:t> </a:t>
            </a:r>
            <a:r>
              <a:rPr lang="de-DE" sz="1600" dirty="0" smtClean="0">
                <a:latin typeface="Calibri" panose="020F0502020204030204" pitchFamily="34" charset="0"/>
                <a:cs typeface="Calibri" panose="020F0502020204030204" pitchFamily="34" charset="0"/>
              </a:rPr>
              <a:t>Hope“ bietet </a:t>
            </a:r>
            <a:r>
              <a:rPr lang="de-DE" sz="1600" dirty="0" smtClean="0">
                <a:latin typeface="Calibri" panose="020F0502020204030204" pitchFamily="34" charset="0"/>
                <a:ea typeface="Calibri" panose="020F0502020204030204" pitchFamily="34" charset="0"/>
                <a:cs typeface="Calibri" panose="020F0502020204030204" pitchFamily="34" charset="0"/>
              </a:rPr>
              <a:t>Bildung</a:t>
            </a:r>
            <a:r>
              <a:rPr lang="de-DE" sz="1600" dirty="0">
                <a:latin typeface="Calibri" panose="020F0502020204030204" pitchFamily="34" charset="0"/>
                <a:ea typeface="Calibri" panose="020F0502020204030204" pitchFamily="34" charset="0"/>
                <a:cs typeface="Calibri" panose="020F0502020204030204" pitchFamily="34" charset="0"/>
              </a:rPr>
              <a:t>, Nahrung, Schutz, Arbeit und das </a:t>
            </a:r>
            <a:r>
              <a:rPr lang="de-DE" sz="1600" dirty="0" smtClean="0">
                <a:latin typeface="Calibri" panose="020F0502020204030204" pitchFamily="34" charset="0"/>
                <a:ea typeface="Calibri" panose="020F0502020204030204" pitchFamily="34" charset="0"/>
                <a:cs typeface="Calibri" panose="020F0502020204030204" pitchFamily="34" charset="0"/>
              </a:rPr>
              <a:t>Wichtigste</a:t>
            </a:r>
            <a:r>
              <a:rPr lang="de-DE" sz="1600" dirty="0">
                <a:latin typeface="Calibri" panose="020F0502020204030204" pitchFamily="34" charset="0"/>
                <a:ea typeface="Calibri" panose="020F0502020204030204" pitchFamily="34" charset="0"/>
                <a:cs typeface="Calibri" panose="020F0502020204030204" pitchFamily="34" charset="0"/>
              </a:rPr>
              <a:t>: Sie geben das Evangelium weiter, die beste Nachricht der Welt! Ihr Ziel ist es, irgendwann nicht mehr auf Spenden angewiesen zu sein und ihre Projekte selbst zu finanzieren.</a:t>
            </a:r>
          </a:p>
        </p:txBody>
      </p:sp>
      <p:pic>
        <p:nvPicPr>
          <p:cNvPr id="7" name="Grafik 6" descr="Ein Bild, das Gebäude, draußen, Haus, Gras enthält.&#10;&#10;KI-generierte Inhalte können fehlerhaft sein.">
            <a:extLst>
              <a:ext uri="{FF2B5EF4-FFF2-40B4-BE49-F238E27FC236}">
                <a16:creationId xmlns:a16="http://schemas.microsoft.com/office/drawing/2014/main" xmlns="" id="{F95AA136-864E-7065-DDF4-302E9E6A13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94600" y="988930"/>
            <a:ext cx="5802798" cy="3906008"/>
          </a:xfrm>
          <a:prstGeom prst="rect">
            <a:avLst/>
          </a:prstGeom>
        </p:spPr>
      </p:pic>
      <p:pic>
        <p:nvPicPr>
          <p:cNvPr id="9" name="Grafik 8">
            <a:extLst>
              <a:ext uri="{FF2B5EF4-FFF2-40B4-BE49-F238E27FC236}">
                <a16:creationId xmlns:a16="http://schemas.microsoft.com/office/drawing/2014/main" xmlns="" id="{57433EDF-CE17-F6C5-CACE-1F907710C733}"/>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769632" y="2533592"/>
            <a:ext cx="2710846" cy="2021940"/>
          </a:xfrm>
          <a:prstGeom prst="rect">
            <a:avLst/>
          </a:prstGeom>
        </p:spPr>
      </p:pic>
      <p:pic>
        <p:nvPicPr>
          <p:cNvPr id="6" name="Grafik 5" descr="Ein Bild, das draußen, Himmel, Gras, Baum enthält.&#10;&#10;KI-generierte Inhalte können fehlerhaft sein.">
            <a:extLst>
              <a:ext uri="{FF2B5EF4-FFF2-40B4-BE49-F238E27FC236}">
                <a16:creationId xmlns:a16="http://schemas.microsoft.com/office/drawing/2014/main" xmlns="" id="{7A4003A8-A432-A2E3-6469-92033EC07DB7}"/>
              </a:ext>
            </a:extLst>
          </p:cNvPr>
          <p:cNvPicPr>
            <a:picLocks noChangeAspect="1"/>
          </p:cNvPicPr>
          <p:nvPr/>
        </p:nvPicPr>
        <p:blipFill>
          <a:blip r:embed="rId7" cstate="print">
            <a:extLst>
              <a:ext uri="{28A0092B-C50C-407E-A947-70E740481C1C}">
                <a14:useLocalDpi xmlns:a14="http://schemas.microsoft.com/office/drawing/2010/main" val="0"/>
              </a:ext>
            </a:extLst>
          </a:blip>
          <a:srcRect l="11638" r="11638"/>
          <a:stretch/>
        </p:blipFill>
        <p:spPr>
          <a:xfrm>
            <a:off x="8602977" y="1583853"/>
            <a:ext cx="2819401" cy="1741828"/>
          </a:xfrm>
          <a:prstGeom prst="rect">
            <a:avLst/>
          </a:prstGeom>
        </p:spPr>
      </p:pic>
      <p:sp>
        <p:nvSpPr>
          <p:cNvPr id="4" name="Textfeld 3">
            <a:extLst>
              <a:ext uri="{FF2B5EF4-FFF2-40B4-BE49-F238E27FC236}">
                <a16:creationId xmlns:a16="http://schemas.microsoft.com/office/drawing/2014/main" xmlns="" id="{5D1CFF21-31D3-425A-D49D-60727EBC2A14}"/>
              </a:ext>
            </a:extLst>
          </p:cNvPr>
          <p:cNvSpPr txBox="1"/>
          <p:nvPr/>
        </p:nvSpPr>
        <p:spPr>
          <a:xfrm>
            <a:off x="4273834" y="472887"/>
            <a:ext cx="3644331" cy="400110"/>
          </a:xfrm>
          <a:prstGeom prst="rect">
            <a:avLst/>
          </a:prstGeom>
          <a:noFill/>
        </p:spPr>
        <p:txBody>
          <a:bodyPr wrap="none" rtlCol="0">
            <a:spAutoFit/>
          </a:bodyPr>
          <a:lstStyle/>
          <a:p>
            <a:pPr algn="ctr"/>
            <a:r>
              <a:rPr lang="de-DE" sz="2000" b="1" dirty="0">
                <a:latin typeface="Calibri" panose="020F0502020204030204" pitchFamily="34" charset="0"/>
                <a:ea typeface="Calibri" panose="020F0502020204030204" pitchFamily="34" charset="0"/>
                <a:cs typeface="Calibri" panose="020F0502020204030204" pitchFamily="34" charset="0"/>
              </a:rPr>
              <a:t>AKJS-Spendenprojekt 2025-2026</a:t>
            </a:r>
          </a:p>
        </p:txBody>
      </p:sp>
    </p:spTree>
    <p:extLst>
      <p:ext uri="{BB962C8B-B14F-4D97-AF65-F5344CB8AC3E}">
        <p14:creationId xmlns:p14="http://schemas.microsoft.com/office/powerpoint/2010/main" val="3944154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D44DBB65-7B4E-985F-9310-21630C9078DC}"/>
            </a:ext>
          </a:extLst>
        </p:cNvPr>
        <p:cNvGrpSpPr/>
        <p:nvPr/>
      </p:nvGrpSpPr>
      <p:grpSpPr>
        <a:xfrm>
          <a:off x="0" y="0"/>
          <a:ext cx="0" cy="0"/>
          <a:chOff x="0" y="0"/>
          <a:chExt cx="0" cy="0"/>
        </a:xfrm>
      </p:grpSpPr>
      <p:pic>
        <p:nvPicPr>
          <p:cNvPr id="5" name="Grafik 4" descr="Ein Bild, das Grafiken, Grafikdesign, Text, Schrift enthält.&#10;&#10;KI-generierte Inhalte können fehlerhaft sein.">
            <a:extLst>
              <a:ext uri="{FF2B5EF4-FFF2-40B4-BE49-F238E27FC236}">
                <a16:creationId xmlns:a16="http://schemas.microsoft.com/office/drawing/2014/main" xmlns="" id="{6C39402A-3D27-358A-ABDB-8210A13DEBA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745" y="276060"/>
            <a:ext cx="1152589" cy="1538225"/>
          </a:xfrm>
          <a:prstGeom prst="rect">
            <a:avLst/>
          </a:prstGeom>
        </p:spPr>
      </p:pic>
      <p:pic>
        <p:nvPicPr>
          <p:cNvPr id="17" name="Grafik 16" descr="Ein Bild, das Schrift, Grafiken, Kreis, Symbol enthält.&#10;&#10;KI-generierte Inhalte können fehlerhaft sein.">
            <a:extLst>
              <a:ext uri="{FF2B5EF4-FFF2-40B4-BE49-F238E27FC236}">
                <a16:creationId xmlns:a16="http://schemas.microsoft.com/office/drawing/2014/main" xmlns="" id="{3F1CCF9F-BEFB-7961-BF00-A1536B7DE9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3314" y="394027"/>
            <a:ext cx="957941" cy="957941"/>
          </a:xfrm>
          <a:prstGeom prst="rect">
            <a:avLst/>
          </a:prstGeom>
        </p:spPr>
      </p:pic>
      <p:sp>
        <p:nvSpPr>
          <p:cNvPr id="29" name="Textfeld 28">
            <a:extLst>
              <a:ext uri="{FF2B5EF4-FFF2-40B4-BE49-F238E27FC236}">
                <a16:creationId xmlns:a16="http://schemas.microsoft.com/office/drawing/2014/main" xmlns="" id="{50107439-6873-3681-5C54-153E76A516A6}"/>
              </a:ext>
            </a:extLst>
          </p:cNvPr>
          <p:cNvSpPr txBox="1"/>
          <p:nvPr/>
        </p:nvSpPr>
        <p:spPr>
          <a:xfrm>
            <a:off x="1626553" y="5207350"/>
            <a:ext cx="8938891" cy="1077218"/>
          </a:xfrm>
          <a:prstGeom prst="rect">
            <a:avLst/>
          </a:prstGeom>
          <a:noFill/>
        </p:spPr>
        <p:txBody>
          <a:bodyPr wrap="square" rtlCol="0">
            <a:spAutoFit/>
          </a:bodyPr>
          <a:lstStyle/>
          <a:p>
            <a:pPr algn="just"/>
            <a:r>
              <a:rPr lang="de-DE" sz="1600" dirty="0" smtClean="0">
                <a:latin typeface="Calibri" panose="020F0502020204030204" pitchFamily="34" charset="0"/>
                <a:ea typeface="Calibri" panose="020F0502020204030204" pitchFamily="34" charset="0"/>
                <a:cs typeface="Calibri" panose="020F0502020204030204" pitchFamily="34" charset="0"/>
              </a:rPr>
              <a:t>„</a:t>
            </a:r>
            <a:r>
              <a:rPr lang="de-DE" sz="1600" dirty="0" err="1" smtClean="0">
                <a:latin typeface="Calibri" panose="020F0502020204030204" pitchFamily="34" charset="0"/>
                <a:ea typeface="Calibri" panose="020F0502020204030204" pitchFamily="34" charset="0"/>
                <a:cs typeface="Calibri" panose="020F0502020204030204" pitchFamily="34" charset="0"/>
              </a:rPr>
              <a:t>Shelter</a:t>
            </a:r>
            <a:r>
              <a:rPr lang="de-DE" sz="1600" dirty="0" smtClean="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of</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smtClean="0">
                <a:latin typeface="Calibri" panose="020F0502020204030204" pitchFamily="34" charset="0"/>
                <a:ea typeface="Calibri" panose="020F0502020204030204" pitchFamily="34" charset="0"/>
                <a:cs typeface="Calibri" panose="020F0502020204030204" pitchFamily="34" charset="0"/>
              </a:rPr>
              <a:t>Hope“ </a:t>
            </a:r>
            <a:r>
              <a:rPr lang="de-DE" sz="1600" dirty="0">
                <a:latin typeface="Calibri" panose="020F0502020204030204" pitchFamily="34" charset="0"/>
                <a:ea typeface="Calibri" panose="020F0502020204030204" pitchFamily="34" charset="0"/>
                <a:cs typeface="Calibri" panose="020F0502020204030204" pitchFamily="34" charset="0"/>
              </a:rPr>
              <a:t>hat in Kagan schon eine Schule gebaut. Sie gehört zu den besten des Landes. Neben dieser Schule sollen Unterkünfte angebaut werden, sodass auch Kinder, die weit weg wohnen, die Schule besuchen können. Hier lernen die Kinder durch Bibelkurse und andere Angebote auch etwas über </a:t>
            </a:r>
            <a:r>
              <a:rPr lang="de-DE" sz="1600" dirty="0" smtClean="0">
                <a:latin typeface="Calibri" panose="020F0502020204030204" pitchFamily="34" charset="0"/>
                <a:ea typeface="Calibri" panose="020F0502020204030204" pitchFamily="34" charset="0"/>
                <a:cs typeface="Calibri" panose="020F0502020204030204" pitchFamily="34" charset="0"/>
              </a:rPr>
              <a:t>Gott kennen. </a:t>
            </a:r>
            <a:endParaRPr lang="de-DE" sz="1600" dirty="0">
              <a:latin typeface="Calibri" panose="020F0502020204030204" pitchFamily="34" charset="0"/>
              <a:ea typeface="Calibri" panose="020F0502020204030204" pitchFamily="34" charset="0"/>
              <a:cs typeface="Calibri" panose="020F0502020204030204" pitchFamily="34" charset="0"/>
            </a:endParaRPr>
          </a:p>
        </p:txBody>
      </p:sp>
      <p:pic>
        <p:nvPicPr>
          <p:cNvPr id="9" name="Grafik 8">
            <a:extLst>
              <a:ext uri="{FF2B5EF4-FFF2-40B4-BE49-F238E27FC236}">
                <a16:creationId xmlns:a16="http://schemas.microsoft.com/office/drawing/2014/main" xmlns="" id="{1BD77AD2-29B4-7063-5771-AF9FC159524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064184" y="1851834"/>
            <a:ext cx="4229061" cy="3154332"/>
          </a:xfrm>
          <a:prstGeom prst="rect">
            <a:avLst/>
          </a:prstGeom>
        </p:spPr>
      </p:pic>
      <p:pic>
        <p:nvPicPr>
          <p:cNvPr id="6" name="Grafik 5">
            <a:extLst>
              <a:ext uri="{FF2B5EF4-FFF2-40B4-BE49-F238E27FC236}">
                <a16:creationId xmlns:a16="http://schemas.microsoft.com/office/drawing/2014/main" xmlns="" id="{5AC35983-DC6B-7447-FB9A-6501E1323811}"/>
              </a:ext>
            </a:extLst>
          </p:cNvPr>
          <p:cNvPicPr>
            <a:picLocks noChangeAspect="1"/>
          </p:cNvPicPr>
          <p:nvPr/>
        </p:nvPicPr>
        <p:blipFill>
          <a:blip r:embed="rId6" cstate="print">
            <a:extLst>
              <a:ext uri="{28A0092B-C50C-407E-A947-70E740481C1C}">
                <a14:useLocalDpi xmlns:a14="http://schemas.microsoft.com/office/drawing/2010/main" val="0"/>
              </a:ext>
            </a:extLst>
          </a:blip>
          <a:srcRect l="4114" r="24434"/>
          <a:stretch/>
        </p:blipFill>
        <p:spPr>
          <a:xfrm>
            <a:off x="5450203" y="1288696"/>
            <a:ext cx="2726058" cy="1808439"/>
          </a:xfrm>
          <a:prstGeom prst="rect">
            <a:avLst/>
          </a:prstGeom>
        </p:spPr>
      </p:pic>
      <p:pic>
        <p:nvPicPr>
          <p:cNvPr id="10" name="Grafik 9">
            <a:extLst>
              <a:ext uri="{FF2B5EF4-FFF2-40B4-BE49-F238E27FC236}">
                <a16:creationId xmlns:a16="http://schemas.microsoft.com/office/drawing/2014/main" xmlns="" id="{7E464362-BF7B-5F03-DC27-87819911A281}"/>
              </a:ext>
            </a:extLst>
          </p:cNvPr>
          <p:cNvPicPr>
            <a:picLocks noChangeAspect="1"/>
          </p:cNvPicPr>
          <p:nvPr/>
        </p:nvPicPr>
        <p:blipFill>
          <a:blip r:embed="rId7" cstate="print">
            <a:extLst>
              <a:ext uri="{28A0092B-C50C-407E-A947-70E740481C1C}">
                <a14:useLocalDpi xmlns:a14="http://schemas.microsoft.com/office/drawing/2010/main" val="0"/>
              </a:ext>
            </a:extLst>
          </a:blip>
          <a:srcRect r="28700"/>
          <a:stretch/>
        </p:blipFill>
        <p:spPr>
          <a:xfrm>
            <a:off x="5450202" y="3197727"/>
            <a:ext cx="2726058" cy="1808439"/>
          </a:xfrm>
          <a:prstGeom prst="rect">
            <a:avLst/>
          </a:prstGeom>
        </p:spPr>
      </p:pic>
      <p:pic>
        <p:nvPicPr>
          <p:cNvPr id="12" name="Grafik 11">
            <a:extLst>
              <a:ext uri="{FF2B5EF4-FFF2-40B4-BE49-F238E27FC236}">
                <a16:creationId xmlns:a16="http://schemas.microsoft.com/office/drawing/2014/main" xmlns="" id="{5BDA4526-BA14-AE04-921C-FB0E999E9C8C}"/>
              </a:ext>
            </a:extLst>
          </p:cNvPr>
          <p:cNvPicPr>
            <a:picLocks noChangeAspect="1"/>
          </p:cNvPicPr>
          <p:nvPr/>
        </p:nvPicPr>
        <p:blipFill>
          <a:blip r:embed="rId8" cstate="print">
            <a:extLst>
              <a:ext uri="{28A0092B-C50C-407E-A947-70E740481C1C}">
                <a14:useLocalDpi xmlns:a14="http://schemas.microsoft.com/office/drawing/2010/main" val="0"/>
              </a:ext>
            </a:extLst>
          </a:blip>
          <a:srcRect l="17558" r="39402"/>
          <a:stretch/>
        </p:blipFill>
        <p:spPr>
          <a:xfrm>
            <a:off x="8333474" y="1288696"/>
            <a:ext cx="2639658" cy="3717470"/>
          </a:xfrm>
          <a:prstGeom prst="rect">
            <a:avLst/>
          </a:prstGeom>
        </p:spPr>
      </p:pic>
      <p:sp>
        <p:nvSpPr>
          <p:cNvPr id="4" name="Textfeld 3">
            <a:extLst>
              <a:ext uri="{FF2B5EF4-FFF2-40B4-BE49-F238E27FC236}">
                <a16:creationId xmlns:a16="http://schemas.microsoft.com/office/drawing/2014/main" xmlns="" id="{E56CE397-7922-F77F-9DAC-8E296BBBA8D5}"/>
              </a:ext>
            </a:extLst>
          </p:cNvPr>
          <p:cNvSpPr txBox="1"/>
          <p:nvPr/>
        </p:nvSpPr>
        <p:spPr>
          <a:xfrm>
            <a:off x="4273834" y="472887"/>
            <a:ext cx="3644331" cy="400110"/>
          </a:xfrm>
          <a:prstGeom prst="rect">
            <a:avLst/>
          </a:prstGeom>
          <a:noFill/>
        </p:spPr>
        <p:txBody>
          <a:bodyPr wrap="none" rtlCol="0">
            <a:spAutoFit/>
          </a:bodyPr>
          <a:lstStyle/>
          <a:p>
            <a:pPr algn="ctr"/>
            <a:r>
              <a:rPr lang="de-DE" sz="2000" b="1" dirty="0">
                <a:latin typeface="Calibri" panose="020F0502020204030204" pitchFamily="34" charset="0"/>
                <a:ea typeface="Calibri" panose="020F0502020204030204" pitchFamily="34" charset="0"/>
                <a:cs typeface="Calibri" panose="020F0502020204030204" pitchFamily="34" charset="0"/>
              </a:rPr>
              <a:t>AKJS-Spendenprojekt 2025-2026</a:t>
            </a:r>
          </a:p>
        </p:txBody>
      </p:sp>
    </p:spTree>
    <p:extLst>
      <p:ext uri="{BB962C8B-B14F-4D97-AF65-F5344CB8AC3E}">
        <p14:creationId xmlns:p14="http://schemas.microsoft.com/office/powerpoint/2010/main" val="258279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EA6D355C-27FD-4972-8ABF-694A5B1AD7C2}"/>
            </a:ext>
          </a:extLst>
        </p:cNvPr>
        <p:cNvGrpSpPr/>
        <p:nvPr/>
      </p:nvGrpSpPr>
      <p:grpSpPr>
        <a:xfrm>
          <a:off x="0" y="0"/>
          <a:ext cx="0" cy="0"/>
          <a:chOff x="0" y="0"/>
          <a:chExt cx="0" cy="0"/>
        </a:xfrm>
      </p:grpSpPr>
      <p:pic>
        <p:nvPicPr>
          <p:cNvPr id="5" name="Grafik 4" descr="Ein Bild, das Grafiken, Grafikdesign, Text, Schrift enthält.&#10;&#10;KI-generierte Inhalte können fehlerhaft sein.">
            <a:extLst>
              <a:ext uri="{FF2B5EF4-FFF2-40B4-BE49-F238E27FC236}">
                <a16:creationId xmlns:a16="http://schemas.microsoft.com/office/drawing/2014/main" xmlns="" id="{9166F167-A0DB-0B09-1833-12D458CA92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745" y="276060"/>
            <a:ext cx="1152589" cy="1538225"/>
          </a:xfrm>
          <a:prstGeom prst="rect">
            <a:avLst/>
          </a:prstGeom>
        </p:spPr>
      </p:pic>
      <p:pic>
        <p:nvPicPr>
          <p:cNvPr id="17" name="Grafik 16" descr="Ein Bild, das Schrift, Grafiken, Kreis, Symbol enthält.&#10;&#10;KI-generierte Inhalte können fehlerhaft sein.">
            <a:extLst>
              <a:ext uri="{FF2B5EF4-FFF2-40B4-BE49-F238E27FC236}">
                <a16:creationId xmlns:a16="http://schemas.microsoft.com/office/drawing/2014/main" xmlns="" id="{0470BB2E-47BF-3EAE-5FE5-1E1AE092882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3314" y="394027"/>
            <a:ext cx="957941" cy="957941"/>
          </a:xfrm>
          <a:prstGeom prst="rect">
            <a:avLst/>
          </a:prstGeom>
        </p:spPr>
      </p:pic>
      <p:sp>
        <p:nvSpPr>
          <p:cNvPr id="29" name="Textfeld 28">
            <a:extLst>
              <a:ext uri="{FF2B5EF4-FFF2-40B4-BE49-F238E27FC236}">
                <a16:creationId xmlns:a16="http://schemas.microsoft.com/office/drawing/2014/main" xmlns="" id="{B8566B72-FAA3-95B9-F23B-6EADAA3F3D9D}"/>
              </a:ext>
            </a:extLst>
          </p:cNvPr>
          <p:cNvSpPr txBox="1"/>
          <p:nvPr/>
        </p:nvSpPr>
        <p:spPr>
          <a:xfrm>
            <a:off x="1626553" y="5207350"/>
            <a:ext cx="8938891" cy="1077218"/>
          </a:xfrm>
          <a:prstGeom prst="rect">
            <a:avLst/>
          </a:prstGeom>
          <a:noFill/>
        </p:spPr>
        <p:txBody>
          <a:bodyPr wrap="square" rtlCol="0">
            <a:spAutoFit/>
          </a:bodyPr>
          <a:lstStyle/>
          <a:p>
            <a:pPr algn="just"/>
            <a:r>
              <a:rPr lang="de-DE" sz="1600" dirty="0">
                <a:latin typeface="Calibri" panose="020F0502020204030204" pitchFamily="34" charset="0"/>
                <a:ea typeface="Calibri" panose="020F0502020204030204" pitchFamily="34" charset="0"/>
                <a:cs typeface="Calibri" panose="020F0502020204030204" pitchFamily="34" charset="0"/>
              </a:rPr>
              <a:t>Die Gebäude sollen aber nicht nur den Schülern dienen. In den Ferien bietet „</a:t>
            </a:r>
            <a:r>
              <a:rPr lang="de-DE" sz="1600" dirty="0" err="1">
                <a:latin typeface="Calibri" panose="020F0502020204030204" pitchFamily="34" charset="0"/>
                <a:ea typeface="Calibri" panose="020F0502020204030204" pitchFamily="34" charset="0"/>
                <a:cs typeface="Calibri" panose="020F0502020204030204" pitchFamily="34" charset="0"/>
              </a:rPr>
              <a:t>Shelter</a:t>
            </a:r>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err="1">
                <a:latin typeface="Calibri" panose="020F0502020204030204" pitchFamily="34" charset="0"/>
                <a:ea typeface="Calibri" panose="020F0502020204030204" pitchFamily="34" charset="0"/>
                <a:cs typeface="Calibri" panose="020F0502020204030204" pitchFamily="34" charset="0"/>
              </a:rPr>
              <a:t>of</a:t>
            </a:r>
            <a:r>
              <a:rPr lang="de-DE" sz="1600" dirty="0">
                <a:latin typeface="Calibri" panose="020F0502020204030204" pitchFamily="34" charset="0"/>
                <a:ea typeface="Calibri" panose="020F0502020204030204" pitchFamily="34" charset="0"/>
                <a:cs typeface="Calibri" panose="020F0502020204030204" pitchFamily="34" charset="0"/>
              </a:rPr>
              <a:t> Hope“ auf demselben Gelände auch </a:t>
            </a:r>
            <a:r>
              <a:rPr lang="de-DE" sz="1600" dirty="0" smtClean="0">
                <a:latin typeface="Calibri" panose="020F0502020204030204" pitchFamily="34" charset="0"/>
                <a:ea typeface="Calibri" panose="020F0502020204030204" pitchFamily="34" charset="0"/>
                <a:cs typeface="Calibri" panose="020F0502020204030204" pitchFamily="34" charset="0"/>
              </a:rPr>
              <a:t>christliche </a:t>
            </a:r>
            <a:r>
              <a:rPr lang="de-DE" sz="1600" dirty="0">
                <a:latin typeface="Calibri" panose="020F0502020204030204" pitchFamily="34" charset="0"/>
                <a:ea typeface="Calibri" panose="020F0502020204030204" pitchFamily="34" charset="0"/>
                <a:cs typeface="Calibri" panose="020F0502020204030204" pitchFamily="34" charset="0"/>
              </a:rPr>
              <a:t>Jugendfreizeiten und Seminare an. </a:t>
            </a:r>
            <a:r>
              <a:rPr lang="de-DE" sz="1600" dirty="0" smtClean="0">
                <a:latin typeface="Calibri" panose="020F0502020204030204" pitchFamily="34" charset="0"/>
                <a:ea typeface="Calibri" panose="020F0502020204030204" pitchFamily="34" charset="0"/>
                <a:cs typeface="Calibri" panose="020F0502020204030204" pitchFamily="34" charset="0"/>
              </a:rPr>
              <a:t>Unter anderem </a:t>
            </a:r>
            <a:r>
              <a:rPr lang="de-DE" sz="1600" dirty="0">
                <a:latin typeface="Calibri" panose="020F0502020204030204" pitchFamily="34" charset="0"/>
                <a:ea typeface="Calibri" panose="020F0502020204030204" pitchFamily="34" charset="0"/>
                <a:cs typeface="Calibri" panose="020F0502020204030204" pitchFamily="34" charset="0"/>
              </a:rPr>
              <a:t>durch diese </a:t>
            </a:r>
            <a:r>
              <a:rPr lang="de-DE" sz="1600" dirty="0" smtClean="0">
                <a:latin typeface="Calibri" panose="020F0502020204030204" pitchFamily="34" charset="0"/>
                <a:ea typeface="Calibri" panose="020F0502020204030204" pitchFamily="34" charset="0"/>
                <a:cs typeface="Calibri" panose="020F0502020204030204" pitchFamily="34" charset="0"/>
              </a:rPr>
              <a:t>Einnahmen </a:t>
            </a:r>
            <a:r>
              <a:rPr lang="de-DE" sz="1600" dirty="0">
                <a:latin typeface="Calibri" panose="020F0502020204030204" pitchFamily="34" charset="0"/>
                <a:ea typeface="Calibri" panose="020F0502020204030204" pitchFamily="34" charset="0"/>
                <a:cs typeface="Calibri" panose="020F0502020204030204" pitchFamily="34" charset="0"/>
              </a:rPr>
              <a:t>wollen sie sich in Zukunft </a:t>
            </a:r>
            <a:r>
              <a:rPr lang="de-DE" sz="1600" dirty="0" smtClean="0">
                <a:latin typeface="Calibri" panose="020F0502020204030204" pitchFamily="34" charset="0"/>
                <a:ea typeface="Calibri" panose="020F0502020204030204" pitchFamily="34" charset="0"/>
                <a:cs typeface="Calibri" panose="020F0502020204030204" pitchFamily="34" charset="0"/>
              </a:rPr>
              <a:t>selbst finanzieren</a:t>
            </a:r>
            <a:r>
              <a:rPr lang="de-DE" sz="1600" dirty="0">
                <a:latin typeface="Calibri" panose="020F0502020204030204" pitchFamily="34" charset="0"/>
                <a:ea typeface="Calibri" panose="020F0502020204030204" pitchFamily="34" charset="0"/>
                <a:cs typeface="Calibri" panose="020F0502020204030204" pitchFamily="34" charset="0"/>
              </a:rPr>
              <a:t>, sodass sie nicht mehr von Spenden aus Deutschland und anderen Ländern abhängig sind.</a:t>
            </a:r>
          </a:p>
        </p:txBody>
      </p:sp>
      <p:pic>
        <p:nvPicPr>
          <p:cNvPr id="11" name="Grafik 10" descr="Ein Bild, das Person, Kleidung, Menschliches Gesicht, Teilen enthält.&#10;&#10;KI-generierte Inhalte können fehlerhaft sein.">
            <a:extLst>
              <a:ext uri="{FF2B5EF4-FFF2-40B4-BE49-F238E27FC236}">
                <a16:creationId xmlns:a16="http://schemas.microsoft.com/office/drawing/2014/main" xmlns="" id="{EC518324-D8F1-3BA4-3840-3FF89FB24DF9}"/>
              </a:ext>
            </a:extLst>
          </p:cNvPr>
          <p:cNvPicPr>
            <a:picLocks noChangeAspect="1"/>
          </p:cNvPicPr>
          <p:nvPr/>
        </p:nvPicPr>
        <p:blipFill>
          <a:blip r:embed="rId5" cstate="print">
            <a:extLst>
              <a:ext uri="{28A0092B-C50C-407E-A947-70E740481C1C}">
                <a14:useLocalDpi xmlns:a14="http://schemas.microsoft.com/office/drawing/2010/main" val="0"/>
              </a:ext>
            </a:extLst>
          </a:blip>
          <a:srcRect l="8636" r="10730"/>
          <a:stretch/>
        </p:blipFill>
        <p:spPr>
          <a:xfrm>
            <a:off x="3467099" y="966335"/>
            <a:ext cx="5257802" cy="3667583"/>
          </a:xfrm>
          <a:prstGeom prst="rect">
            <a:avLst/>
          </a:prstGeom>
        </p:spPr>
      </p:pic>
      <p:pic>
        <p:nvPicPr>
          <p:cNvPr id="14" name="Grafik 13">
            <a:extLst>
              <a:ext uri="{FF2B5EF4-FFF2-40B4-BE49-F238E27FC236}">
                <a16:creationId xmlns:a16="http://schemas.microsoft.com/office/drawing/2014/main" xmlns="" id="{69648D49-4D1E-F214-A93B-9ECDC3FE307B}"/>
              </a:ext>
            </a:extLst>
          </p:cNvPr>
          <p:cNvPicPr>
            <a:picLocks noChangeAspect="1"/>
          </p:cNvPicPr>
          <p:nvPr/>
        </p:nvPicPr>
        <p:blipFill>
          <a:blip r:embed="rId6" cstate="print">
            <a:extLst>
              <a:ext uri="{28A0092B-C50C-407E-A947-70E740481C1C}">
                <a14:useLocalDpi xmlns:a14="http://schemas.microsoft.com/office/drawing/2010/main" val="0"/>
              </a:ext>
            </a:extLst>
          </a:blip>
          <a:srcRect l="12027" t="16331" r="5754" b="35000"/>
          <a:stretch/>
        </p:blipFill>
        <p:spPr>
          <a:xfrm>
            <a:off x="8478579" y="2731962"/>
            <a:ext cx="3342676" cy="2332030"/>
          </a:xfrm>
          <a:prstGeom prst="rect">
            <a:avLst/>
          </a:prstGeom>
        </p:spPr>
      </p:pic>
      <p:pic>
        <p:nvPicPr>
          <p:cNvPr id="16" name="Grafik 15">
            <a:extLst>
              <a:ext uri="{FF2B5EF4-FFF2-40B4-BE49-F238E27FC236}">
                <a16:creationId xmlns:a16="http://schemas.microsoft.com/office/drawing/2014/main" xmlns="" id="{2B7E9F62-5F0E-FAAF-2DDF-CEEF6941F77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569189" y="3040380"/>
            <a:ext cx="3342027" cy="1880254"/>
          </a:xfrm>
          <a:prstGeom prst="rect">
            <a:avLst/>
          </a:prstGeom>
        </p:spPr>
      </p:pic>
      <p:sp>
        <p:nvSpPr>
          <p:cNvPr id="4" name="Textfeld 3">
            <a:extLst>
              <a:ext uri="{FF2B5EF4-FFF2-40B4-BE49-F238E27FC236}">
                <a16:creationId xmlns:a16="http://schemas.microsoft.com/office/drawing/2014/main" xmlns="" id="{DE757147-8831-CF09-B3B3-5A1588D3EB26}"/>
              </a:ext>
            </a:extLst>
          </p:cNvPr>
          <p:cNvSpPr txBox="1"/>
          <p:nvPr/>
        </p:nvSpPr>
        <p:spPr>
          <a:xfrm>
            <a:off x="4273834" y="472887"/>
            <a:ext cx="3644331" cy="400110"/>
          </a:xfrm>
          <a:prstGeom prst="rect">
            <a:avLst/>
          </a:prstGeom>
          <a:noFill/>
        </p:spPr>
        <p:txBody>
          <a:bodyPr wrap="none" rtlCol="0">
            <a:spAutoFit/>
          </a:bodyPr>
          <a:lstStyle/>
          <a:p>
            <a:pPr algn="ctr"/>
            <a:r>
              <a:rPr lang="de-DE" sz="2000" b="1" dirty="0">
                <a:latin typeface="Calibri" panose="020F0502020204030204" pitchFamily="34" charset="0"/>
                <a:ea typeface="Calibri" panose="020F0502020204030204" pitchFamily="34" charset="0"/>
                <a:cs typeface="Calibri" panose="020F0502020204030204" pitchFamily="34" charset="0"/>
              </a:rPr>
              <a:t>AKJS-Spendenprojekt 2025-2026</a:t>
            </a:r>
          </a:p>
        </p:txBody>
      </p:sp>
    </p:spTree>
    <p:extLst>
      <p:ext uri="{BB962C8B-B14F-4D97-AF65-F5344CB8AC3E}">
        <p14:creationId xmlns:p14="http://schemas.microsoft.com/office/powerpoint/2010/main" val="42447903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4664AC0-99C3-C4D2-F92B-B08FEBEF7B93}"/>
            </a:ext>
          </a:extLst>
        </p:cNvPr>
        <p:cNvGrpSpPr/>
        <p:nvPr/>
      </p:nvGrpSpPr>
      <p:grpSpPr>
        <a:xfrm>
          <a:off x="0" y="0"/>
          <a:ext cx="0" cy="0"/>
          <a:chOff x="0" y="0"/>
          <a:chExt cx="0" cy="0"/>
        </a:xfrm>
      </p:grpSpPr>
      <p:pic>
        <p:nvPicPr>
          <p:cNvPr id="5" name="Grafik 4" descr="Ein Bild, das Grafiken, Grafikdesign, Text, Schrift enthält.&#10;&#10;KI-generierte Inhalte können fehlerhaft sein.">
            <a:extLst>
              <a:ext uri="{FF2B5EF4-FFF2-40B4-BE49-F238E27FC236}">
                <a16:creationId xmlns:a16="http://schemas.microsoft.com/office/drawing/2014/main" xmlns="" id="{B99C5209-986E-5C53-DF23-ADBD905197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745" y="276060"/>
            <a:ext cx="1152589" cy="1538225"/>
          </a:xfrm>
          <a:prstGeom prst="rect">
            <a:avLst/>
          </a:prstGeom>
        </p:spPr>
      </p:pic>
      <p:pic>
        <p:nvPicPr>
          <p:cNvPr id="17" name="Grafik 16" descr="Ein Bild, das Schrift, Grafiken, Kreis, Symbol enthält.&#10;&#10;KI-generierte Inhalte können fehlerhaft sein.">
            <a:extLst>
              <a:ext uri="{FF2B5EF4-FFF2-40B4-BE49-F238E27FC236}">
                <a16:creationId xmlns:a16="http://schemas.microsoft.com/office/drawing/2014/main" xmlns="" id="{47B15A64-6496-F3ED-280B-D98BE3B5175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3314" y="394027"/>
            <a:ext cx="957941" cy="957941"/>
          </a:xfrm>
          <a:prstGeom prst="rect">
            <a:avLst/>
          </a:prstGeom>
        </p:spPr>
      </p:pic>
      <p:sp>
        <p:nvSpPr>
          <p:cNvPr id="29" name="Textfeld 28">
            <a:extLst>
              <a:ext uri="{FF2B5EF4-FFF2-40B4-BE49-F238E27FC236}">
                <a16:creationId xmlns:a16="http://schemas.microsoft.com/office/drawing/2014/main" xmlns="" id="{DDC78F14-E78E-4D17-FE4A-E60A594FC454}"/>
              </a:ext>
            </a:extLst>
          </p:cNvPr>
          <p:cNvSpPr txBox="1"/>
          <p:nvPr/>
        </p:nvSpPr>
        <p:spPr>
          <a:xfrm>
            <a:off x="1626553" y="5207350"/>
            <a:ext cx="8938891" cy="830997"/>
          </a:xfrm>
          <a:prstGeom prst="rect">
            <a:avLst/>
          </a:prstGeom>
          <a:noFill/>
        </p:spPr>
        <p:txBody>
          <a:bodyPr wrap="square" rtlCol="0">
            <a:spAutoFit/>
          </a:bodyPr>
          <a:lstStyle/>
          <a:p>
            <a:pPr algn="just"/>
            <a:r>
              <a:rPr lang="de-DE" sz="1600" b="1" dirty="0">
                <a:latin typeface="Calibri" panose="020F0502020204030204" pitchFamily="34" charset="0"/>
                <a:ea typeface="Calibri" panose="020F0502020204030204" pitchFamily="34" charset="0"/>
                <a:cs typeface="Calibri" panose="020F0502020204030204" pitchFamily="34" charset="0"/>
              </a:rPr>
              <a:t>Was ist konkret geplant?</a:t>
            </a:r>
          </a:p>
          <a:p>
            <a:pPr algn="just"/>
            <a:r>
              <a:rPr lang="de-DE" sz="1600" dirty="0">
                <a:latin typeface="Calibri" panose="020F0502020204030204" pitchFamily="34" charset="0"/>
                <a:ea typeface="Calibri" panose="020F0502020204030204" pitchFamily="34" charset="0"/>
                <a:cs typeface="Calibri" panose="020F0502020204030204" pitchFamily="34" charset="0"/>
              </a:rPr>
              <a:t>- Unterkünfte für 40 Mädchen und 40 Jungen</a:t>
            </a:r>
          </a:p>
          <a:p>
            <a:pPr algn="just"/>
            <a:r>
              <a:rPr lang="de-DE" sz="1600" dirty="0">
                <a:latin typeface="Calibri" panose="020F0502020204030204" pitchFamily="34" charset="0"/>
                <a:ea typeface="Calibri" panose="020F0502020204030204" pitchFamily="34" charset="0"/>
                <a:cs typeface="Calibri" panose="020F0502020204030204" pitchFamily="34" charset="0"/>
              </a:rPr>
              <a:t>- </a:t>
            </a:r>
            <a:r>
              <a:rPr lang="de-DE" sz="1600" dirty="0" smtClean="0">
                <a:latin typeface="Calibri" panose="020F0502020204030204" pitchFamily="34" charset="0"/>
                <a:ea typeface="Calibri" panose="020F0502020204030204" pitchFamily="34" charset="0"/>
                <a:cs typeface="Calibri" panose="020F0502020204030204" pitchFamily="34" charset="0"/>
              </a:rPr>
              <a:t>eine </a:t>
            </a:r>
            <a:r>
              <a:rPr lang="de-DE" sz="1600" dirty="0">
                <a:latin typeface="Calibri" panose="020F0502020204030204" pitchFamily="34" charset="0"/>
                <a:ea typeface="Calibri" panose="020F0502020204030204" pitchFamily="34" charset="0"/>
                <a:cs typeface="Calibri" panose="020F0502020204030204" pitchFamily="34" charset="0"/>
              </a:rPr>
              <a:t>Mensa zur Verpflegung der Schüler</a:t>
            </a:r>
          </a:p>
        </p:txBody>
      </p:sp>
      <p:pic>
        <p:nvPicPr>
          <p:cNvPr id="15" name="Grafik 14" descr="Ein Bild, das Luftbild, Luftfotografie, Vogelperspektive, Karte enthält.&#10;&#10;KI-generierte Inhalte können fehlerhaft sein.">
            <a:extLst>
              <a:ext uri="{FF2B5EF4-FFF2-40B4-BE49-F238E27FC236}">
                <a16:creationId xmlns:a16="http://schemas.microsoft.com/office/drawing/2014/main" xmlns="" id="{9E210D5C-5216-8CFC-C39F-5D49F11E507E}"/>
              </a:ext>
            </a:extLst>
          </p:cNvPr>
          <p:cNvPicPr>
            <a:picLocks noChangeAspect="1"/>
          </p:cNvPicPr>
          <p:nvPr/>
        </p:nvPicPr>
        <p:blipFill>
          <a:blip r:embed="rId5">
            <a:extLst>
              <a:ext uri="{28A0092B-C50C-407E-A947-70E740481C1C}">
                <a14:useLocalDpi xmlns:a14="http://schemas.microsoft.com/office/drawing/2010/main" val="0"/>
              </a:ext>
            </a:extLst>
          </a:blip>
          <a:srcRect t="21538" b="6690"/>
          <a:stretch/>
        </p:blipFill>
        <p:spPr>
          <a:xfrm>
            <a:off x="1650584" y="1516380"/>
            <a:ext cx="8890827" cy="3576670"/>
          </a:xfrm>
          <a:prstGeom prst="rect">
            <a:avLst/>
          </a:prstGeom>
        </p:spPr>
      </p:pic>
      <p:sp>
        <p:nvSpPr>
          <p:cNvPr id="4" name="Textfeld 3">
            <a:extLst>
              <a:ext uri="{FF2B5EF4-FFF2-40B4-BE49-F238E27FC236}">
                <a16:creationId xmlns:a16="http://schemas.microsoft.com/office/drawing/2014/main" xmlns="" id="{73213F76-9A7F-EDAF-F1BE-1A314AE3AC8E}"/>
              </a:ext>
            </a:extLst>
          </p:cNvPr>
          <p:cNvSpPr txBox="1"/>
          <p:nvPr/>
        </p:nvSpPr>
        <p:spPr>
          <a:xfrm>
            <a:off x="4273834" y="472887"/>
            <a:ext cx="3644331" cy="400110"/>
          </a:xfrm>
          <a:prstGeom prst="rect">
            <a:avLst/>
          </a:prstGeom>
          <a:noFill/>
        </p:spPr>
        <p:txBody>
          <a:bodyPr wrap="none" rtlCol="0">
            <a:spAutoFit/>
          </a:bodyPr>
          <a:lstStyle/>
          <a:p>
            <a:pPr algn="ctr"/>
            <a:r>
              <a:rPr lang="de-DE" sz="2000" b="1" dirty="0">
                <a:latin typeface="Calibri" panose="020F0502020204030204" pitchFamily="34" charset="0"/>
                <a:ea typeface="Calibri" panose="020F0502020204030204" pitchFamily="34" charset="0"/>
                <a:cs typeface="Calibri" panose="020F0502020204030204" pitchFamily="34" charset="0"/>
              </a:rPr>
              <a:t>AKJS-Spendenprojekt 2025-2026</a:t>
            </a:r>
          </a:p>
        </p:txBody>
      </p:sp>
      <p:sp>
        <p:nvSpPr>
          <p:cNvPr id="2" name="Textfeld 1"/>
          <p:cNvSpPr txBox="1"/>
          <p:nvPr/>
        </p:nvSpPr>
        <p:spPr>
          <a:xfrm>
            <a:off x="5704114" y="5207350"/>
            <a:ext cx="4955177" cy="1323439"/>
          </a:xfrm>
          <a:prstGeom prst="rect">
            <a:avLst/>
          </a:prstGeom>
          <a:noFill/>
        </p:spPr>
        <p:txBody>
          <a:bodyPr wrap="square" rtlCol="0">
            <a:spAutoFit/>
          </a:bodyPr>
          <a:lstStyle/>
          <a:p>
            <a:r>
              <a:rPr lang="de-DE" sz="1600" dirty="0">
                <a:latin typeface="Calibri" panose="020F0502020204030204" pitchFamily="34" charset="0"/>
                <a:cs typeface="Calibri" panose="020F0502020204030204" pitchFamily="34" charset="0"/>
              </a:rPr>
              <a:t>Die gelbe Fläche markiert den Standort des neuen Wohngebäudes neben dem existierenden </a:t>
            </a:r>
            <a:r>
              <a:rPr lang="de-DE" sz="1600" dirty="0" smtClean="0">
                <a:latin typeface="Calibri" panose="020F0502020204030204" pitchFamily="34" charset="0"/>
                <a:cs typeface="Calibri" panose="020F0502020204030204" pitchFamily="34" charset="0"/>
              </a:rPr>
              <a:t>Schulgebäude.</a:t>
            </a:r>
          </a:p>
          <a:p>
            <a:r>
              <a:rPr lang="de-DE" sz="1600" dirty="0" smtClean="0">
                <a:latin typeface="Calibri" panose="020F0502020204030204" pitchFamily="34" charset="0"/>
                <a:cs typeface="Calibri" panose="020F0502020204030204" pitchFamily="34" charset="0"/>
              </a:rPr>
              <a:t>Die „Grace </a:t>
            </a:r>
            <a:r>
              <a:rPr lang="de-DE" sz="1600" dirty="0" err="1">
                <a:latin typeface="Calibri" panose="020F0502020204030204" pitchFamily="34" charset="0"/>
                <a:cs typeface="Calibri" panose="020F0502020204030204" pitchFamily="34" charset="0"/>
              </a:rPr>
              <a:t>Bible</a:t>
            </a:r>
            <a:r>
              <a:rPr lang="de-DE" sz="1600" dirty="0">
                <a:latin typeface="Calibri" panose="020F0502020204030204" pitchFamily="34" charset="0"/>
                <a:cs typeface="Calibri" panose="020F0502020204030204" pitchFamily="34" charset="0"/>
              </a:rPr>
              <a:t> </a:t>
            </a:r>
            <a:r>
              <a:rPr lang="de-DE" sz="1600" dirty="0" err="1" smtClean="0">
                <a:latin typeface="Calibri" panose="020F0502020204030204" pitchFamily="34" charset="0"/>
                <a:cs typeface="Calibri" panose="020F0502020204030204" pitchFamily="34" charset="0"/>
              </a:rPr>
              <a:t>Chapel</a:t>
            </a:r>
            <a:r>
              <a:rPr lang="de-DE" sz="1600" dirty="0" smtClean="0">
                <a:latin typeface="Calibri" panose="020F0502020204030204" pitchFamily="34" charset="0"/>
                <a:cs typeface="Calibri" panose="020F0502020204030204" pitchFamily="34" charset="0"/>
              </a:rPr>
              <a:t>“ </a:t>
            </a:r>
            <a:r>
              <a:rPr lang="de-DE" sz="1600" dirty="0">
                <a:latin typeface="Calibri" panose="020F0502020204030204" pitchFamily="34" charset="0"/>
                <a:cs typeface="Calibri" panose="020F0502020204030204" pitchFamily="34" charset="0"/>
              </a:rPr>
              <a:t>neben dem Schulgelände </a:t>
            </a:r>
            <a:r>
              <a:rPr lang="de-DE" sz="1600" dirty="0" smtClean="0">
                <a:latin typeface="Calibri" panose="020F0502020204030204" pitchFamily="34" charset="0"/>
                <a:cs typeface="Calibri" panose="020F0502020204030204" pitchFamily="34" charset="0"/>
              </a:rPr>
              <a:t>gehört auch </a:t>
            </a:r>
            <a:r>
              <a:rPr lang="de-DE" sz="1600" dirty="0">
                <a:latin typeface="Calibri" panose="020F0502020204030204" pitchFamily="34" charset="0"/>
                <a:cs typeface="Calibri" panose="020F0502020204030204" pitchFamily="34" charset="0"/>
              </a:rPr>
              <a:t>zu </a:t>
            </a:r>
            <a:r>
              <a:rPr lang="de-DE" sz="1600" dirty="0" smtClean="0">
                <a:latin typeface="Calibri" panose="020F0502020204030204" pitchFamily="34" charset="0"/>
                <a:cs typeface="Calibri" panose="020F0502020204030204" pitchFamily="34" charset="0"/>
              </a:rPr>
              <a:t>„</a:t>
            </a:r>
            <a:r>
              <a:rPr lang="de-DE" sz="1600" dirty="0" err="1" smtClean="0">
                <a:latin typeface="Calibri" panose="020F0502020204030204" pitchFamily="34" charset="0"/>
                <a:cs typeface="Calibri" panose="020F0502020204030204" pitchFamily="34" charset="0"/>
              </a:rPr>
              <a:t>Shelter</a:t>
            </a:r>
            <a:r>
              <a:rPr lang="de-DE" sz="1600" dirty="0" smtClean="0">
                <a:latin typeface="Calibri" panose="020F0502020204030204" pitchFamily="34" charset="0"/>
                <a:cs typeface="Calibri" panose="020F0502020204030204" pitchFamily="34" charset="0"/>
              </a:rPr>
              <a:t> </a:t>
            </a:r>
            <a:r>
              <a:rPr lang="de-DE" sz="1600" dirty="0" err="1">
                <a:latin typeface="Calibri" panose="020F0502020204030204" pitchFamily="34" charset="0"/>
                <a:cs typeface="Calibri" panose="020F0502020204030204" pitchFamily="34" charset="0"/>
              </a:rPr>
              <a:t>of</a:t>
            </a:r>
            <a:r>
              <a:rPr lang="de-DE" sz="1600" dirty="0">
                <a:latin typeface="Calibri" panose="020F0502020204030204" pitchFamily="34" charset="0"/>
                <a:cs typeface="Calibri" panose="020F0502020204030204" pitchFamily="34" charset="0"/>
              </a:rPr>
              <a:t> </a:t>
            </a:r>
            <a:r>
              <a:rPr lang="de-DE" sz="1600" dirty="0" smtClean="0">
                <a:latin typeface="Calibri" panose="020F0502020204030204" pitchFamily="34" charset="0"/>
                <a:cs typeface="Calibri" panose="020F0502020204030204" pitchFamily="34" charset="0"/>
              </a:rPr>
              <a:t>Hope“. Dort gehen viele Kinder zur Sonntagsschule.</a:t>
            </a:r>
            <a:endParaRPr lang="de-DE"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31794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C6481083-A228-F2FD-0C24-D955058E1A99}"/>
            </a:ext>
          </a:extLst>
        </p:cNvPr>
        <p:cNvGrpSpPr/>
        <p:nvPr/>
      </p:nvGrpSpPr>
      <p:grpSpPr>
        <a:xfrm>
          <a:off x="0" y="0"/>
          <a:ext cx="0" cy="0"/>
          <a:chOff x="0" y="0"/>
          <a:chExt cx="0" cy="0"/>
        </a:xfrm>
      </p:grpSpPr>
      <p:pic>
        <p:nvPicPr>
          <p:cNvPr id="5" name="Grafik 4" descr="Ein Bild, das Grafiken, Grafikdesign, Text, Schrift enthält.&#10;&#10;KI-generierte Inhalte können fehlerhaft sein.">
            <a:extLst>
              <a:ext uri="{FF2B5EF4-FFF2-40B4-BE49-F238E27FC236}">
                <a16:creationId xmlns:a16="http://schemas.microsoft.com/office/drawing/2014/main" xmlns="" id="{695D487A-E507-056A-78CF-3A2EB5C27C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061" y="1123846"/>
            <a:ext cx="3454495" cy="4610308"/>
          </a:xfrm>
          <a:prstGeom prst="rect">
            <a:avLst/>
          </a:prstGeom>
        </p:spPr>
      </p:pic>
      <p:pic>
        <p:nvPicPr>
          <p:cNvPr id="17" name="Grafik 16" descr="Ein Bild, das Schrift, Grafiken, Kreis, Symbol enthält.&#10;&#10;KI-generierte Inhalte können fehlerhaft sein.">
            <a:extLst>
              <a:ext uri="{FF2B5EF4-FFF2-40B4-BE49-F238E27FC236}">
                <a16:creationId xmlns:a16="http://schemas.microsoft.com/office/drawing/2014/main" xmlns="" id="{C2E19C79-69E2-1F19-A796-908677E47E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63314" y="394027"/>
            <a:ext cx="957941" cy="957941"/>
          </a:xfrm>
          <a:prstGeom prst="rect">
            <a:avLst/>
          </a:prstGeom>
        </p:spPr>
      </p:pic>
      <p:sp>
        <p:nvSpPr>
          <p:cNvPr id="4" name="Textfeld 3">
            <a:extLst>
              <a:ext uri="{FF2B5EF4-FFF2-40B4-BE49-F238E27FC236}">
                <a16:creationId xmlns:a16="http://schemas.microsoft.com/office/drawing/2014/main" xmlns="" id="{392335DB-D300-5DD1-C35D-622459347EFF}"/>
              </a:ext>
            </a:extLst>
          </p:cNvPr>
          <p:cNvSpPr txBox="1"/>
          <p:nvPr/>
        </p:nvSpPr>
        <p:spPr>
          <a:xfrm>
            <a:off x="4681421" y="3105834"/>
            <a:ext cx="5626027" cy="646331"/>
          </a:xfrm>
          <a:prstGeom prst="rect">
            <a:avLst/>
          </a:prstGeom>
          <a:noFill/>
        </p:spPr>
        <p:txBody>
          <a:bodyPr wrap="none" rtlCol="0">
            <a:spAutoFit/>
          </a:bodyPr>
          <a:lstStyle/>
          <a:p>
            <a:r>
              <a:rPr lang="de-DE" sz="3600" b="1" dirty="0">
                <a:latin typeface="Calibri" panose="020F0502020204030204" pitchFamily="34" charset="0"/>
                <a:ea typeface="Calibri" panose="020F0502020204030204" pitchFamily="34" charset="0"/>
                <a:cs typeface="Calibri" panose="020F0502020204030204" pitchFamily="34" charset="0"/>
              </a:rPr>
              <a:t>Bleibt nur noch eine Frage …</a:t>
            </a:r>
          </a:p>
        </p:txBody>
      </p:sp>
      <p:sp>
        <p:nvSpPr>
          <p:cNvPr id="6" name="Textfeld 5">
            <a:extLst>
              <a:ext uri="{FF2B5EF4-FFF2-40B4-BE49-F238E27FC236}">
                <a16:creationId xmlns:a16="http://schemas.microsoft.com/office/drawing/2014/main" xmlns="" id="{AC0E85BD-A24C-C2F6-B5A1-EADBC8B49152}"/>
              </a:ext>
            </a:extLst>
          </p:cNvPr>
          <p:cNvSpPr txBox="1"/>
          <p:nvPr/>
        </p:nvSpPr>
        <p:spPr>
          <a:xfrm>
            <a:off x="4273834" y="472887"/>
            <a:ext cx="3644331" cy="400110"/>
          </a:xfrm>
          <a:prstGeom prst="rect">
            <a:avLst/>
          </a:prstGeom>
          <a:noFill/>
        </p:spPr>
        <p:txBody>
          <a:bodyPr wrap="none" rtlCol="0">
            <a:spAutoFit/>
          </a:bodyPr>
          <a:lstStyle/>
          <a:p>
            <a:pPr algn="ctr"/>
            <a:r>
              <a:rPr lang="de-DE" sz="2000" b="1" dirty="0">
                <a:latin typeface="Calibri" panose="020F0502020204030204" pitchFamily="34" charset="0"/>
                <a:ea typeface="Calibri" panose="020F0502020204030204" pitchFamily="34" charset="0"/>
                <a:cs typeface="Calibri" panose="020F0502020204030204" pitchFamily="34" charset="0"/>
              </a:rPr>
              <a:t>AKJS-Spendenprojekt 2025-2026</a:t>
            </a:r>
          </a:p>
        </p:txBody>
      </p:sp>
    </p:spTree>
    <p:extLst>
      <p:ext uri="{BB962C8B-B14F-4D97-AF65-F5344CB8AC3E}">
        <p14:creationId xmlns:p14="http://schemas.microsoft.com/office/powerpoint/2010/main" val="3385800771"/>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514</Words>
  <Application>Microsoft Office PowerPoint</Application>
  <PresentationFormat>Breitbild</PresentationFormat>
  <Paragraphs>37</Paragraphs>
  <Slides>10</Slides>
  <Notes>9</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10</vt:i4>
      </vt:variant>
    </vt:vector>
  </HeadingPairs>
  <TitlesOfParts>
    <vt:vector size="15" baseType="lpstr">
      <vt:lpstr>Aptos Display</vt:lpstr>
      <vt:lpstr>Arial</vt:lpstr>
      <vt:lpstr>Aptos</vt:lpstr>
      <vt:lpstr>Calibri</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Jan-Philipp Marsch</dc:creator>
  <cp:lastModifiedBy>Ralf Kausemann</cp:lastModifiedBy>
  <cp:revision>11</cp:revision>
  <cp:lastPrinted>2025-05-19T09:15:08Z</cp:lastPrinted>
  <dcterms:created xsi:type="dcterms:W3CDTF">2025-05-16T07:40:40Z</dcterms:created>
  <dcterms:modified xsi:type="dcterms:W3CDTF">2025-05-28T14:17:53Z</dcterms:modified>
</cp:coreProperties>
</file>